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33D6B-9FED-4042-B975-0F38DE222CC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A2FF0-0591-42F5-B246-79004110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96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B235A-6452-4EDC-A957-73B8DECF382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DFC-AAC8-4997-AAF5-08CF7F2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71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2013 MC Final Exam – Question</a:t>
            </a:r>
            <a:r>
              <a:rPr lang="en-US" baseline="0" dirty="0" smtClean="0"/>
              <a:t> #4</a:t>
            </a:r>
          </a:p>
          <a:p>
            <a:r>
              <a:rPr lang="en-US" baseline="0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DFC-AAC8-4997-AAF5-08CF7F2E76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2013 MC Final Exam – Question</a:t>
            </a:r>
            <a:r>
              <a:rPr lang="en-US" baseline="0" dirty="0" smtClean="0"/>
              <a:t> #15</a:t>
            </a:r>
          </a:p>
          <a:p>
            <a:r>
              <a:rPr lang="en-US" baseline="0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DFC-AAC8-4997-AAF5-08CF7F2E76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2013 MC Final Exam – Question</a:t>
            </a:r>
            <a:r>
              <a:rPr lang="en-US" baseline="0" dirty="0" smtClean="0"/>
              <a:t> #22</a:t>
            </a:r>
          </a:p>
          <a:p>
            <a:r>
              <a:rPr lang="en-US" baseline="0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DFC-AAC8-4997-AAF5-08CF7F2E76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2013 MC Final Exam – Question</a:t>
            </a:r>
            <a:r>
              <a:rPr lang="en-US" baseline="0" dirty="0" smtClean="0"/>
              <a:t> #25</a:t>
            </a:r>
          </a:p>
          <a:p>
            <a:r>
              <a:rPr lang="en-US" baseline="0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DFC-AAC8-4997-AAF5-08CF7F2E76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5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2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1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8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9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3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3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4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8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2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7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00B97-DE83-45F6-A8A5-8CA883599A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7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Font typeface="+mj-lt"/>
              <a:buAutoNum type="arabicPeriod"/>
            </a:pPr>
            <a:r>
              <a:rPr lang="en-US" dirty="0" smtClean="0"/>
              <a:t>The correct (accepted) value for the length of a metal rod is 22.6 cm. Which of these sets of measurements would be considered precise but not accurate?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22.5 cm, 22.7 cm, 22.6 cm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20.4 cm, 20.2 cm, 20.3 cm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12.6 cm, 22.6 cm, 32.6 cm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24.6 cm, 23.7 cm, 25.9 cm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41910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1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Font typeface="+mj-lt"/>
              <a:buAutoNum type="arabicPeriod" startAt="2"/>
            </a:pPr>
            <a:r>
              <a:rPr lang="en-US" dirty="0" smtClean="0"/>
              <a:t>When moving from a lower (ground state) to a higher energy level (excited state), the electron __________.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always doubles its energy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releases a certain amount of energy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absorbs a certain amount of energy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emits photons of light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42672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7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Font typeface="+mj-lt"/>
              <a:buAutoNum type="arabicPeriod" startAt="3"/>
            </a:pPr>
            <a:r>
              <a:rPr lang="en-US" dirty="0" smtClean="0"/>
              <a:t>The most common isotope of lithium is __________.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lithium-3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lithium-4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lithium-6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lithium-7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42672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463550" indent="-463550">
              <a:buFont typeface="+mj-lt"/>
              <a:buAutoNum type="arabicPeriod" startAt="4"/>
            </a:pPr>
            <a:r>
              <a:rPr lang="en-US" dirty="0" smtClean="0"/>
              <a:t>Which of the following statements about nuclear energy would NOT be true?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Nuclear power plants are able to store and dispose of radioactive waste efficiently and safely.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Nuclear power plants produce no air pollution or carbon dioxide emissions.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Nuclear power reduces the consumption of fossil fuels compared to coal power.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Nuclear reactions produce significantly greater amounts of energy than chemical reactions.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25908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9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246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1st Semester Review</vt:lpstr>
      <vt:lpstr>1st Semester Review</vt:lpstr>
      <vt:lpstr>1st Semester Review</vt:lpstr>
      <vt:lpstr>1st Semester Review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Pickett, Vanessa</dc:creator>
  <cp:lastModifiedBy>Pickett, Vanessa</cp:lastModifiedBy>
  <cp:revision>9</cp:revision>
  <dcterms:created xsi:type="dcterms:W3CDTF">2014-01-05T05:31:59Z</dcterms:created>
  <dcterms:modified xsi:type="dcterms:W3CDTF">2014-01-09T20:17:07Z</dcterms:modified>
</cp:coreProperties>
</file>