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D63C071-1B73-461E-839F-097C1854E1C4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779599F-2866-46B1-B65E-EF366C4A0A36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C071-1B73-461E-839F-097C1854E1C4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599F-2866-46B1-B65E-EF366C4A0A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C071-1B73-461E-839F-097C1854E1C4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599F-2866-46B1-B65E-EF366C4A0A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C071-1B73-461E-839F-097C1854E1C4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599F-2866-46B1-B65E-EF366C4A0A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C071-1B73-461E-839F-097C1854E1C4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599F-2866-46B1-B65E-EF366C4A0A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C071-1B73-461E-839F-097C1854E1C4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599F-2866-46B1-B65E-EF366C4A0A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C071-1B73-461E-839F-097C1854E1C4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599F-2866-46B1-B65E-EF366C4A0A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C071-1B73-461E-839F-097C1854E1C4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599F-2866-46B1-B65E-EF366C4A0A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C071-1B73-461E-839F-097C1854E1C4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599F-2866-46B1-B65E-EF366C4A0A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C071-1B73-461E-839F-097C1854E1C4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599F-2866-46B1-B65E-EF366C4A0A36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C071-1B73-461E-839F-097C1854E1C4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599F-2866-46B1-B65E-EF366C4A0A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D63C071-1B73-461E-839F-097C1854E1C4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779599F-2866-46B1-B65E-EF366C4A0A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28600"/>
            <a:ext cx="7024744" cy="1143000"/>
          </a:xfrm>
        </p:spPr>
        <p:txBody>
          <a:bodyPr/>
          <a:lstStyle/>
          <a:p>
            <a:r>
              <a:rPr lang="en-US" b="1" dirty="0" smtClean="0"/>
              <a:t>Today’s Warm-Up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676400"/>
            <a:ext cx="8077200" cy="472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Add to U8-4 Unit 8 Warm-Ups</a:t>
            </a:r>
          </a:p>
          <a:p>
            <a:pPr lvl="1"/>
            <a:r>
              <a:rPr lang="en-US" sz="2400" i="1" dirty="0" smtClean="0"/>
              <a:t>You may add today’s Warm-Up to the same page as the previous one or write it on a new sheet of paper</a:t>
            </a:r>
          </a:p>
          <a:p>
            <a:r>
              <a:rPr lang="en-US" sz="2800" dirty="0" smtClean="0"/>
              <a:t>Date the assignment: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02/10/2014</a:t>
            </a:r>
          </a:p>
          <a:p>
            <a:r>
              <a:rPr lang="en-US" sz="2800" dirty="0" smtClean="0"/>
              <a:t>Title the assignment: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Interpreting Equations</a:t>
            </a:r>
          </a:p>
          <a:p>
            <a:r>
              <a:rPr lang="en-US" sz="2800" dirty="0" smtClean="0"/>
              <a:t>Number the page in the upper </a:t>
            </a:r>
            <a:r>
              <a:rPr lang="en-US" sz="2800" dirty="0" smtClean="0"/>
              <a:t>corner</a:t>
            </a:r>
            <a:r>
              <a:rPr lang="en-US" sz="2800" dirty="0" smtClean="0"/>
              <a:t>: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U8-4</a:t>
            </a:r>
          </a:p>
          <a:p>
            <a:r>
              <a:rPr lang="en-US" sz="2800" dirty="0" smtClean="0"/>
              <a:t>Write the question and then write your answer.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4648200" y="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U8-4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19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9056" y="228600"/>
            <a:ext cx="7024744" cy="1143000"/>
          </a:xfrm>
        </p:spPr>
        <p:txBody>
          <a:bodyPr/>
          <a:lstStyle/>
          <a:p>
            <a:r>
              <a:rPr lang="en-US" b="1" dirty="0" smtClean="0"/>
              <a:t>Interpreting Equations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pPr marL="463550" indent="-354013"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/>
              <a:t>Balance the equation below:</a:t>
            </a:r>
          </a:p>
          <a:p>
            <a:pPr marL="463550" indent="-354013" algn="ctr"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sz="2800" dirty="0" smtClean="0"/>
              <a:t>___ SnO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 +  ___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 </a:t>
            </a:r>
            <a:r>
              <a:rPr lang="en-US" sz="2800" dirty="0" smtClean="0">
                <a:cs typeface="Times New Roman"/>
              </a:rPr>
              <a:t>→</a:t>
            </a:r>
            <a:r>
              <a:rPr lang="en-US" sz="2800" dirty="0" smtClean="0"/>
              <a:t>  ___ </a:t>
            </a:r>
            <a:r>
              <a:rPr lang="en-US" sz="2800" dirty="0" err="1" smtClean="0"/>
              <a:t>Sn</a:t>
            </a:r>
            <a:r>
              <a:rPr lang="en-US" sz="2800" dirty="0" smtClean="0"/>
              <a:t>  +  ___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endParaRPr lang="en-US" sz="2800" dirty="0" smtClean="0"/>
          </a:p>
          <a:p>
            <a:pPr marL="463550" indent="-354013">
              <a:buFont typeface="+mj-lt"/>
              <a:buAutoNum type="arabicPeriod" startAt="2"/>
            </a:pPr>
            <a:r>
              <a:rPr lang="en-US" sz="2800" dirty="0" smtClean="0"/>
              <a:t>Interpret the equation in terms of particles.</a:t>
            </a:r>
          </a:p>
          <a:p>
            <a:pPr marL="463550" indent="-354013">
              <a:buFont typeface="+mj-lt"/>
              <a:buAutoNum type="arabicPeriod" startAt="2"/>
            </a:pPr>
            <a:endParaRPr lang="en-US" sz="2800" dirty="0"/>
          </a:p>
          <a:p>
            <a:pPr marL="463550" indent="-354013">
              <a:buFont typeface="+mj-lt"/>
              <a:buAutoNum type="arabicPeriod" startAt="2"/>
            </a:pPr>
            <a:endParaRPr lang="en-US" sz="2800" dirty="0" smtClean="0"/>
          </a:p>
          <a:p>
            <a:pPr marL="463550" indent="-354013">
              <a:buFont typeface="+mj-lt"/>
              <a:buAutoNum type="arabicPeriod" startAt="2"/>
            </a:pPr>
            <a:endParaRPr lang="en-US" sz="2800" dirty="0" smtClean="0"/>
          </a:p>
          <a:p>
            <a:pPr marL="463550" indent="-354013">
              <a:buFont typeface="+mj-lt"/>
              <a:buAutoNum type="arabicPeriod" startAt="2"/>
            </a:pPr>
            <a:r>
              <a:rPr lang="en-US" sz="2800" dirty="0" smtClean="0"/>
              <a:t>Interpret the equation in terms of moles.</a:t>
            </a:r>
            <a:endParaRPr lang="en-US" sz="2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648200" y="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U8-4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11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9056" y="228600"/>
            <a:ext cx="7024744" cy="1143000"/>
          </a:xfrm>
        </p:spPr>
        <p:txBody>
          <a:bodyPr/>
          <a:lstStyle/>
          <a:p>
            <a:r>
              <a:rPr lang="en-US" b="1" dirty="0" smtClean="0"/>
              <a:t>Interpreting Equations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pPr marL="463550" indent="-354013"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/>
              <a:t>Balance the equation below:</a:t>
            </a:r>
          </a:p>
          <a:p>
            <a:pPr marL="463550" indent="-354013" algn="ctr"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sz="2800" dirty="0" smtClean="0"/>
              <a:t>___ SnO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 +  ___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 </a:t>
            </a:r>
            <a:r>
              <a:rPr lang="en-US" sz="2800" dirty="0" smtClean="0">
                <a:cs typeface="Times New Roman"/>
              </a:rPr>
              <a:t>→</a:t>
            </a:r>
            <a:r>
              <a:rPr lang="en-US" sz="2800" dirty="0" smtClean="0"/>
              <a:t>  ___ </a:t>
            </a:r>
            <a:r>
              <a:rPr lang="en-US" sz="2800" dirty="0" err="1" smtClean="0"/>
              <a:t>Sn</a:t>
            </a:r>
            <a:r>
              <a:rPr lang="en-US" sz="2800" dirty="0" smtClean="0"/>
              <a:t>  +  ___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endParaRPr lang="en-US" sz="2800" dirty="0" smtClean="0"/>
          </a:p>
          <a:p>
            <a:pPr marL="463550" indent="-354013">
              <a:buFont typeface="+mj-lt"/>
              <a:buAutoNum type="arabicPeriod" startAt="2"/>
            </a:pPr>
            <a:r>
              <a:rPr lang="en-US" sz="2800" dirty="0" smtClean="0"/>
              <a:t>Interpret the equation in terms of particles.</a:t>
            </a:r>
          </a:p>
          <a:p>
            <a:pPr marL="463550" indent="-354013">
              <a:buFont typeface="+mj-lt"/>
              <a:buAutoNum type="arabicPeriod" startAt="2"/>
            </a:pPr>
            <a:endParaRPr lang="en-US" sz="2800" dirty="0"/>
          </a:p>
          <a:p>
            <a:pPr marL="463550" indent="-354013">
              <a:buFont typeface="+mj-lt"/>
              <a:buAutoNum type="arabicPeriod" startAt="2"/>
            </a:pPr>
            <a:endParaRPr lang="en-US" sz="2800" dirty="0" smtClean="0"/>
          </a:p>
          <a:p>
            <a:pPr marL="463550" indent="-354013">
              <a:buFont typeface="+mj-lt"/>
              <a:buAutoNum type="arabicPeriod" startAt="2"/>
            </a:pPr>
            <a:endParaRPr lang="en-US" sz="2800" dirty="0" smtClean="0"/>
          </a:p>
          <a:p>
            <a:pPr marL="463550" indent="-354013">
              <a:buFont typeface="+mj-lt"/>
              <a:buAutoNum type="arabicPeriod" startAt="2"/>
            </a:pPr>
            <a:r>
              <a:rPr lang="en-US" sz="2800" dirty="0" smtClean="0"/>
              <a:t>Interpret the equation in terms of moles.</a:t>
            </a:r>
            <a:endParaRPr lang="en-US" sz="2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648200" y="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U8-4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52074" y="2133600"/>
            <a:ext cx="752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(1)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38474" y="2133600"/>
            <a:ext cx="676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2133600"/>
            <a:ext cx="752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(1)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400" y="2143780"/>
            <a:ext cx="752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63268" y="3694093"/>
            <a:ext cx="73425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formula unit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SnO</a:t>
            </a:r>
            <a:r>
              <a:rPr lang="en-US" sz="2800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 +  2 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molecules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H</a:t>
            </a:r>
            <a:r>
              <a:rPr lang="en-US" sz="2800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→  1 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atom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Sn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 +  2 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molecules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en-US" sz="2800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557278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en-US" sz="2800" dirty="0" err="1" smtClean="0">
                <a:solidFill>
                  <a:schemeClr val="accent3">
                    <a:lumMod val="7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SnO</a:t>
            </a:r>
            <a:r>
              <a:rPr lang="en-US" sz="2800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+ 2 </a:t>
            </a:r>
            <a:r>
              <a:rPr lang="en-US" sz="2800" dirty="0" err="1" smtClean="0">
                <a:solidFill>
                  <a:schemeClr val="accent3">
                    <a:lumMod val="7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H</a:t>
            </a:r>
            <a:r>
              <a:rPr lang="en-US" sz="2800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→ 1 </a:t>
            </a:r>
            <a:r>
              <a:rPr lang="en-US" sz="2800" dirty="0" err="1" smtClean="0">
                <a:solidFill>
                  <a:schemeClr val="accent3">
                    <a:lumMod val="7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Sn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+ 2 </a:t>
            </a:r>
            <a:r>
              <a:rPr lang="en-US" sz="2800" dirty="0" err="1" smtClean="0">
                <a:solidFill>
                  <a:schemeClr val="accent3">
                    <a:lumMod val="7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H</a:t>
            </a:r>
            <a:r>
              <a:rPr lang="en-US" sz="2800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88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85</TotalTime>
  <Words>169</Words>
  <Application>Microsoft Office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Austin</vt:lpstr>
      <vt:lpstr>Today’s Warm-Up</vt:lpstr>
      <vt:lpstr>Interpreting Equations</vt:lpstr>
      <vt:lpstr>Interpreting Equations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Warm-Up</dc:title>
  <dc:creator>Pickett, Vanessa</dc:creator>
  <cp:lastModifiedBy>Pickett, Vanessa</cp:lastModifiedBy>
  <cp:revision>7</cp:revision>
  <dcterms:created xsi:type="dcterms:W3CDTF">2014-02-07T17:58:50Z</dcterms:created>
  <dcterms:modified xsi:type="dcterms:W3CDTF">2014-02-07T19:24:13Z</dcterms:modified>
</cp:coreProperties>
</file>