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71" r:id="rId3"/>
    <p:sldId id="399" r:id="rId4"/>
    <p:sldId id="398" r:id="rId5"/>
    <p:sldId id="400" r:id="rId6"/>
    <p:sldId id="401" r:id="rId7"/>
    <p:sldId id="402" r:id="rId8"/>
    <p:sldId id="397" r:id="rId9"/>
    <p:sldId id="403" r:id="rId10"/>
    <p:sldId id="404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3" r:id="rId33"/>
    <p:sldId id="405" r:id="rId34"/>
    <p:sldId id="394" r:id="rId35"/>
    <p:sldId id="395" r:id="rId36"/>
    <p:sldId id="396" r:id="rId37"/>
    <p:sldId id="407" r:id="rId38"/>
    <p:sldId id="408" r:id="rId39"/>
    <p:sldId id="40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CA7C221-B142-4292-BE03-81BB6D16DF45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ring of dark mat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74" y="-9831"/>
            <a:ext cx="9121877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2</a:t>
            </a:r>
            <a:b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Matter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620000" cy="990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Module 2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Classification of Matter by State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8156448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995738"/>
            <a:ext cx="7836408" cy="804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Chemistry studies only three states – solids, liquids, gases</a:t>
            </a:r>
          </a:p>
          <a:p>
            <a:r>
              <a:rPr lang="en-US" sz="2400" dirty="0" smtClean="0"/>
              <a:t>They occur close to room temperature and pressure and they are the three states generally found on </a:t>
            </a:r>
            <a:r>
              <a:rPr lang="en-US" sz="2400" dirty="0" smtClean="0"/>
              <a:t>Earth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9" b="176"/>
          <a:stretch/>
        </p:blipFill>
        <p:spPr>
          <a:xfrm>
            <a:off x="1676400" y="0"/>
            <a:ext cx="6004560" cy="3628423"/>
          </a:xfrm>
        </p:spPr>
      </p:pic>
    </p:spTree>
    <p:extLst>
      <p:ext uri="{BB962C8B-B14F-4D97-AF65-F5344CB8AC3E}">
        <p14:creationId xmlns:p14="http://schemas.microsoft.com/office/powerpoint/2010/main" val="303792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73093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9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67840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8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256270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2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83155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58187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4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269559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990704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7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850555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8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037841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Matter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836408" cy="804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Matter can be classified based on its </a:t>
            </a:r>
            <a:r>
              <a:rPr lang="en-US" sz="2400" dirty="0" smtClean="0"/>
              <a:t>state or its composition</a:t>
            </a:r>
            <a:endParaRPr lang="en-US" sz="2400" dirty="0" smtClean="0"/>
          </a:p>
          <a:p>
            <a:r>
              <a:rPr lang="en-US" sz="2400" dirty="0" smtClean="0"/>
              <a:t>States of matter are the physical forms by which matter is classified based upon the characteristics it exhibits</a:t>
            </a:r>
          </a:p>
          <a:p>
            <a:endParaRPr lang="en-U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" r="-233"/>
          <a:stretch/>
        </p:blipFill>
        <p:spPr>
          <a:xfrm>
            <a:off x="0" y="1052571"/>
            <a:ext cx="9119382" cy="1690000"/>
          </a:xfrm>
        </p:spPr>
      </p:pic>
    </p:spTree>
    <p:extLst>
      <p:ext uri="{BB962C8B-B14F-4D97-AF65-F5344CB8AC3E}">
        <p14:creationId xmlns:p14="http://schemas.microsoft.com/office/powerpoint/2010/main" val="227516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216365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8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222148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2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72226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5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993460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73424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4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5763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9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90903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4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24833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ordered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7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438590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ordered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order;</a:t>
                      </a:r>
                      <a:r>
                        <a:rPr lang="en-US" baseline="0" dirty="0" smtClean="0"/>
                        <a:t> jumbled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391409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ordered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order;</a:t>
                      </a:r>
                      <a:r>
                        <a:rPr lang="en-US" baseline="0" dirty="0" smtClean="0"/>
                        <a:t> jumbled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6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7546848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886200"/>
            <a:ext cx="7836408" cy="804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Differences in state are due to differences in the kinetic energy of the particles of matter</a:t>
            </a:r>
          </a:p>
          <a:p>
            <a:r>
              <a:rPr lang="en-US" sz="2400" dirty="0" smtClean="0"/>
              <a:t>There are five states of matter</a:t>
            </a:r>
          </a:p>
          <a:p>
            <a:endParaRPr lang="en-US" sz="24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5" b="6858"/>
          <a:stretch/>
        </p:blipFill>
        <p:spPr>
          <a:xfrm>
            <a:off x="2362200" y="699249"/>
            <a:ext cx="4212467" cy="2958352"/>
          </a:xfrm>
        </p:spPr>
      </p:pic>
    </p:spTree>
    <p:extLst>
      <p:ext uri="{BB962C8B-B14F-4D97-AF65-F5344CB8AC3E}">
        <p14:creationId xmlns:p14="http://schemas.microsoft.com/office/powerpoint/2010/main" val="91489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507802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ordered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order;</a:t>
                      </a:r>
                      <a:r>
                        <a:rPr lang="en-US" baseline="0" dirty="0" smtClean="0"/>
                        <a:t> jumbled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3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107704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ordered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order;</a:t>
                      </a:r>
                      <a:r>
                        <a:rPr lang="en-US" baseline="0" dirty="0" smtClean="0"/>
                        <a:t> jumbled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05519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ordered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order;</a:t>
                      </a:r>
                      <a:r>
                        <a:rPr lang="en-US" baseline="0" dirty="0" smtClean="0"/>
                        <a:t> jumbled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energy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5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4876800"/>
            <a:ext cx="7467600" cy="144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Intramolecular</a:t>
            </a:r>
            <a:r>
              <a:rPr lang="en-US" dirty="0" smtClean="0"/>
              <a:t> forces</a:t>
            </a:r>
          </a:p>
          <a:p>
            <a:r>
              <a:rPr lang="en-US" dirty="0" smtClean="0"/>
              <a:t>Physical forces holding particles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1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13715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ordered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order;</a:t>
                      </a:r>
                      <a:r>
                        <a:rPr lang="en-US" baseline="0" dirty="0" smtClean="0"/>
                        <a:t> jumbled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energy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 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96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459668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ordered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order;</a:t>
                      </a:r>
                      <a:r>
                        <a:rPr lang="en-US" baseline="0" dirty="0" smtClean="0"/>
                        <a:t> jumbled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energy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 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5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Phases </a:t>
            </a:r>
            <a:r>
              <a:rPr lang="en-US" sz="4800" dirty="0"/>
              <a:t>(</a:t>
            </a:r>
            <a:r>
              <a:rPr lang="en-US" sz="4800" dirty="0" smtClean="0"/>
              <a:t>States) of Matter</a:t>
            </a:r>
            <a:endParaRPr lang="en-US" sz="4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319455"/>
              </p:ext>
            </p:extLst>
          </p:nvPr>
        </p:nvGraphicFramePr>
        <p:xfrm>
          <a:off x="762000" y="457200"/>
          <a:ext cx="7620000" cy="59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87"/>
                <a:gridCol w="1802581"/>
                <a:gridCol w="1884516"/>
                <a:gridCol w="1884516"/>
              </a:tblGrid>
              <a:tr h="811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</a:t>
                      </a:r>
                      <a:r>
                        <a:rPr lang="en-US" baseline="0" dirty="0" smtClean="0"/>
                        <a:t> shape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Indefinite volume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Virtually</a:t>
                      </a:r>
                      <a:r>
                        <a:rPr lang="en-US" baseline="0" dirty="0" smtClean="0"/>
                        <a:t> incompressible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Compressible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packed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packing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Slight vibration; wiggling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 and flow;</a:t>
                      </a:r>
                      <a:r>
                        <a:rPr lang="en-US" baseline="0" dirty="0" smtClean="0"/>
                        <a:t> move past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freely, unrestricted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ordered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order;</a:t>
                      </a:r>
                      <a:r>
                        <a:rPr lang="en-US" baseline="0" dirty="0" smtClean="0"/>
                        <a:t> jumbled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energy</a:t>
                      </a:r>
                      <a:endParaRPr lang="en-US" dirty="0"/>
                    </a:p>
                  </a:txBody>
                  <a:tcPr/>
                </a:tc>
              </a:tr>
              <a:tr h="641364">
                <a:tc>
                  <a:txBody>
                    <a:bodyPr/>
                    <a:lstStyle/>
                    <a:p>
                      <a:r>
                        <a:rPr lang="en-US" dirty="0" smtClean="0"/>
                        <a:t>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 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IMF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Weak/low IMF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0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733800"/>
          </a:xfrm>
        </p:spPr>
        <p:txBody>
          <a:bodyPr/>
          <a:lstStyle/>
          <a:p>
            <a:r>
              <a:rPr lang="en-US" dirty="0" smtClean="0"/>
              <a:t>Occur as particles of matter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absorb</a:t>
            </a:r>
            <a:r>
              <a:rPr lang="en-US" dirty="0" smtClean="0"/>
              <a:t> kinetic energy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endothermic</a:t>
            </a:r>
            <a:r>
              <a:rPr lang="en-US" dirty="0" smtClean="0"/>
              <a:t>) 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release</a:t>
            </a:r>
            <a:r>
              <a:rPr lang="en-US" dirty="0" smtClean="0"/>
              <a:t> kinetic energy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exothermic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0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Endothermic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699936"/>
          </a:xfrm>
        </p:spPr>
        <p:txBody>
          <a:bodyPr/>
          <a:lstStyle/>
          <a:p>
            <a:r>
              <a:rPr lang="en-US" dirty="0" smtClean="0"/>
              <a:t>Fusion or melting (solid to liquid)</a:t>
            </a:r>
          </a:p>
          <a:p>
            <a:r>
              <a:rPr lang="en-US" dirty="0" smtClean="0"/>
              <a:t>Vaporization or boiling (liquid to gas)</a:t>
            </a:r>
          </a:p>
          <a:p>
            <a:pPr lvl="1"/>
            <a:r>
              <a:rPr lang="en-US" dirty="0" smtClean="0"/>
              <a:t>Evaporation is vaporization only on the surface of a liquid</a:t>
            </a:r>
          </a:p>
          <a:p>
            <a:r>
              <a:rPr lang="en-US" dirty="0" smtClean="0"/>
              <a:t>Sublimation (solid to gas)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Exothermic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699936"/>
          </a:xfrm>
        </p:spPr>
        <p:txBody>
          <a:bodyPr/>
          <a:lstStyle/>
          <a:p>
            <a:r>
              <a:rPr lang="en-US" dirty="0" smtClean="0"/>
              <a:t>Condensation (gas to liquid)</a:t>
            </a:r>
          </a:p>
          <a:p>
            <a:r>
              <a:rPr lang="en-US" dirty="0" smtClean="0"/>
              <a:t>Solidification or freezing (liquid to solid)</a:t>
            </a:r>
          </a:p>
          <a:p>
            <a:r>
              <a:rPr lang="en-US" dirty="0" smtClean="0"/>
              <a:t>Deposition (gas to solid)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7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ring of dark mat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74" y="-9831"/>
            <a:ext cx="9121877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2</a:t>
            </a:r>
            <a:b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Matter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620000" cy="990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Module 2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Classification of Matter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8156448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Bose-Einstein </a:t>
            </a:r>
            <a:r>
              <a:rPr lang="en-US" dirty="0" smtClean="0"/>
              <a:t>Condensate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657600"/>
            <a:ext cx="7836408" cy="804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Occurs as approach absolute zero</a:t>
            </a:r>
          </a:p>
          <a:p>
            <a:r>
              <a:rPr lang="en-US" sz="2400" dirty="0" smtClean="0"/>
              <a:t>Characterized by almost no motion, meaning </a:t>
            </a:r>
            <a:r>
              <a:rPr lang="en-US" sz="2400" dirty="0" smtClean="0"/>
              <a:t>little to no </a:t>
            </a:r>
            <a:r>
              <a:rPr lang="en-US" sz="2400" dirty="0" smtClean="0"/>
              <a:t>kinetic energy</a:t>
            </a:r>
          </a:p>
          <a:p>
            <a:r>
              <a:rPr lang="en-US" sz="2400" dirty="0" smtClean="0"/>
              <a:t>All atoms merge into a </a:t>
            </a:r>
            <a:r>
              <a:rPr lang="en-US" sz="2400" dirty="0" err="1" smtClean="0"/>
              <a:t>superatom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1" t="77" b="407"/>
          <a:stretch/>
        </p:blipFill>
        <p:spPr>
          <a:xfrm>
            <a:off x="1842246" y="381000"/>
            <a:ext cx="5168153" cy="3290047"/>
          </a:xfrm>
        </p:spPr>
      </p:pic>
    </p:spTree>
    <p:extLst>
      <p:ext uri="{BB962C8B-B14F-4D97-AF65-F5344CB8AC3E}">
        <p14:creationId xmlns:p14="http://schemas.microsoft.com/office/powerpoint/2010/main" val="244643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8156448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Solids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843338"/>
            <a:ext cx="7836408" cy="804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Have low kinetic energy</a:t>
            </a:r>
          </a:p>
          <a:p>
            <a:r>
              <a:rPr lang="en-US" sz="2400" dirty="0" smtClean="0"/>
              <a:t>Held in place by electrostatic attraction</a:t>
            </a:r>
          </a:p>
          <a:p>
            <a:r>
              <a:rPr lang="en-US" sz="2400" dirty="0" smtClean="0"/>
              <a:t>Two types: crystalline and amorphous</a:t>
            </a:r>
          </a:p>
          <a:p>
            <a:endParaRPr lang="en-U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" b="408"/>
          <a:stretch/>
        </p:blipFill>
        <p:spPr>
          <a:xfrm>
            <a:off x="1905000" y="381000"/>
            <a:ext cx="5257800" cy="3473538"/>
          </a:xfrm>
        </p:spPr>
      </p:pic>
    </p:spTree>
    <p:extLst>
      <p:ext uri="{BB962C8B-B14F-4D97-AF65-F5344CB8AC3E}">
        <p14:creationId xmlns:p14="http://schemas.microsoft.com/office/powerpoint/2010/main" val="32070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8156448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Liquids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995738"/>
            <a:ext cx="7836408" cy="804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Have more kinetic energy than solids</a:t>
            </a:r>
          </a:p>
          <a:p>
            <a:r>
              <a:rPr lang="en-US" sz="2400" dirty="0" smtClean="0"/>
              <a:t>Characterized by indefinite shape, definite volume and viscosity (resistance to flow)</a:t>
            </a:r>
          </a:p>
          <a:p>
            <a:endParaRPr lang="en-US" sz="24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9" b="154"/>
          <a:stretch/>
        </p:blipFill>
        <p:spPr>
          <a:xfrm>
            <a:off x="1600200" y="381000"/>
            <a:ext cx="5943600" cy="3506829"/>
          </a:xfrm>
        </p:spPr>
      </p:pic>
    </p:spTree>
    <p:extLst>
      <p:ext uri="{BB962C8B-B14F-4D97-AF65-F5344CB8AC3E}">
        <p14:creationId xmlns:p14="http://schemas.microsoft.com/office/powerpoint/2010/main" val="37471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8156448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Gases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995738"/>
            <a:ext cx="7836408" cy="804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Have more kinetic energy than liquids</a:t>
            </a:r>
          </a:p>
          <a:p>
            <a:r>
              <a:rPr lang="en-US" sz="2400" dirty="0" smtClean="0"/>
              <a:t>Particles flow and expand, giving gases indefinite shape and volume</a:t>
            </a:r>
          </a:p>
          <a:p>
            <a:endParaRPr lang="en-US" sz="2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81" b="17584"/>
          <a:stretch/>
        </p:blipFill>
        <p:spPr>
          <a:xfrm>
            <a:off x="762000" y="457200"/>
            <a:ext cx="7543800" cy="3429000"/>
          </a:xfrm>
        </p:spPr>
      </p:pic>
    </p:spTree>
    <p:extLst>
      <p:ext uri="{BB962C8B-B14F-4D97-AF65-F5344CB8AC3E}">
        <p14:creationId xmlns:p14="http://schemas.microsoft.com/office/powerpoint/2010/main" val="251810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 vs. Gas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4876800"/>
            <a:ext cx="7467600" cy="144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Vapor</a:t>
            </a:r>
            <a:r>
              <a:rPr lang="en-US" dirty="0" smtClean="0"/>
              <a:t>: gaseous state of substance that is normally solid or liquid at room temperature</a:t>
            </a:r>
          </a:p>
          <a:p>
            <a:r>
              <a:rPr lang="en-US" dirty="0" smtClean="0"/>
              <a:t>All vapors are gases, but all gases are not vapors.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8156448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995738"/>
            <a:ext cx="7836408" cy="804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Most common form of matter: over 99% of visible universe</a:t>
            </a:r>
          </a:p>
          <a:p>
            <a:r>
              <a:rPr lang="en-US" sz="2400" dirty="0" smtClean="0"/>
              <a:t>High kinetic energy strips electrons from atoms creating free-floating electrons (negative) and bare nuclei (positive)</a:t>
            </a:r>
          </a:p>
          <a:p>
            <a:endParaRPr lang="en-US" sz="24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7" b="13511"/>
          <a:stretch/>
        </p:blipFill>
        <p:spPr>
          <a:xfrm>
            <a:off x="778014" y="0"/>
            <a:ext cx="7680186" cy="4038600"/>
          </a:xfrm>
        </p:spPr>
      </p:pic>
    </p:spTree>
    <p:extLst>
      <p:ext uri="{BB962C8B-B14F-4D97-AF65-F5344CB8AC3E}">
        <p14:creationId xmlns:p14="http://schemas.microsoft.com/office/powerpoint/2010/main" val="226257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1063</TotalTime>
  <Words>1516</Words>
  <Application>Microsoft Office PowerPoint</Application>
  <PresentationFormat>On-screen Show (4:3)</PresentationFormat>
  <Paragraphs>650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NewsPrint</vt:lpstr>
      <vt:lpstr>Unit 2 Matter</vt:lpstr>
      <vt:lpstr>State of Matter</vt:lpstr>
      <vt:lpstr>States of Matter</vt:lpstr>
      <vt:lpstr>Bose-Einstein Condensate</vt:lpstr>
      <vt:lpstr>Solids</vt:lpstr>
      <vt:lpstr>Liquids</vt:lpstr>
      <vt:lpstr>Gases</vt:lpstr>
      <vt:lpstr>Vapor vs. Gas</vt:lpstr>
      <vt:lpstr>Plasma</vt:lpstr>
      <vt:lpstr>States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Phases (States) of Matter</vt:lpstr>
      <vt:lpstr>IMF</vt:lpstr>
      <vt:lpstr>Phases (States) of Matter</vt:lpstr>
      <vt:lpstr>Phases (States) of Matter</vt:lpstr>
      <vt:lpstr>Phases (States) of Matter</vt:lpstr>
      <vt:lpstr>Phase Changes</vt:lpstr>
      <vt:lpstr>Phase Changes</vt:lpstr>
      <vt:lpstr>Unit 2 Matter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e200801253</dc:creator>
  <cp:lastModifiedBy>Pickett, Vanessa</cp:lastModifiedBy>
  <cp:revision>72</cp:revision>
  <dcterms:created xsi:type="dcterms:W3CDTF">2011-08-29T03:21:18Z</dcterms:created>
  <dcterms:modified xsi:type="dcterms:W3CDTF">2013-08-22T02:03:47Z</dcterms:modified>
</cp:coreProperties>
</file>