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7" r:id="rId4"/>
    <p:sldId id="362" r:id="rId5"/>
    <p:sldId id="286" r:id="rId6"/>
    <p:sldId id="258" r:id="rId7"/>
    <p:sldId id="363" r:id="rId8"/>
    <p:sldId id="328" r:id="rId9"/>
    <p:sldId id="366" r:id="rId10"/>
    <p:sldId id="325" r:id="rId11"/>
    <p:sldId id="327" r:id="rId12"/>
    <p:sldId id="367" r:id="rId13"/>
    <p:sldId id="331" r:id="rId14"/>
    <p:sldId id="336" r:id="rId15"/>
    <p:sldId id="334" r:id="rId16"/>
    <p:sldId id="368" r:id="rId17"/>
    <p:sldId id="335" r:id="rId18"/>
    <p:sldId id="338" r:id="rId19"/>
    <p:sldId id="364" r:id="rId20"/>
    <p:sldId id="369" r:id="rId21"/>
    <p:sldId id="333" r:id="rId22"/>
    <p:sldId id="370" r:id="rId23"/>
    <p:sldId id="340" r:id="rId24"/>
    <p:sldId id="365" r:id="rId25"/>
    <p:sldId id="360" r:id="rId26"/>
    <p:sldId id="3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accent1"/>
              </a:solidFill>
            </a:rPr>
            <a:t>Heterogeneous</a:t>
          </a:r>
          <a:endParaRPr lang="en-US" sz="1300" b="1" dirty="0">
            <a:solidFill>
              <a:schemeClr val="accent1"/>
            </a:solidFill>
          </a:endParaRP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Suspension</a:t>
          </a:r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Colloid</a:t>
          </a:r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accent1"/>
              </a:solidFill>
            </a:rPr>
            <a:t>Homogeneous</a:t>
          </a:r>
          <a:endParaRPr lang="en-US" sz="1300" b="1" dirty="0">
            <a:solidFill>
              <a:schemeClr val="accent1"/>
            </a:solidFill>
          </a:endParaRP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Solution</a:t>
          </a:r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36B1BC6D-B3BA-4F6F-BAC4-82B86D9A20AF}" type="presOf" srcId="{CB555301-16AE-41C8-949C-8CAF8334E0CE}" destId="{F37F702B-2EDE-4447-9614-85DF67D3F12C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902A1BCC-3CB9-480F-A239-48632767B6EF}" type="presOf" srcId="{B1B357AA-5A15-42D5-822C-C4F0D6FB77F8}" destId="{F82F8976-846C-46CC-8450-F21E147288DF}" srcOrd="0" destOrd="0" presId="urn:microsoft.com/office/officeart/2005/8/layout/hierarchy1"/>
    <dgm:cxn modelId="{D7BA44B2-5A93-41EE-A8F4-9BC8C201846E}" type="presOf" srcId="{C8C6B855-0EA6-4338-8B33-88F1828A0CCD}" destId="{6A6F8BBB-5DE1-4901-A8F3-51DD8E0D78C5}" srcOrd="0" destOrd="0" presId="urn:microsoft.com/office/officeart/2005/8/layout/hierarchy1"/>
    <dgm:cxn modelId="{E2CFEDAB-57C3-4E42-87BE-65855F937807}" type="presOf" srcId="{F6245055-95BE-43F9-BF30-D409A3C0178F}" destId="{7B9D50BB-D4E9-4B98-9399-EA0C0FC596A6}" srcOrd="0" destOrd="0" presId="urn:microsoft.com/office/officeart/2005/8/layout/hierarchy1"/>
    <dgm:cxn modelId="{DB643EF4-A70F-47F0-AE69-5A08FC0BC743}" type="presOf" srcId="{3D47870F-AF83-4B1F-9198-D6E8DA8B1312}" destId="{F56C69E4-F1FC-4A3D-87CF-D68A7E13514F}" srcOrd="0" destOrd="0" presId="urn:microsoft.com/office/officeart/2005/8/layout/hierarchy1"/>
    <dgm:cxn modelId="{A094E406-73BE-4A23-870A-5432E91EEF24}" type="presOf" srcId="{99CAAB7E-26B1-4ED7-B2EA-673689841F3B}" destId="{A5BE9543-3E6A-4117-9F8D-A171A255BE8B}" srcOrd="0" destOrd="0" presId="urn:microsoft.com/office/officeart/2005/8/layout/hierarchy1"/>
    <dgm:cxn modelId="{20D7F2B7-846B-4895-91BF-73927BBCCF54}" type="presOf" srcId="{C8B657F7-6A6F-413C-875F-286D187672B9}" destId="{4CF44228-F880-44A2-BF51-28113A119E9E}" srcOrd="0" destOrd="0" presId="urn:microsoft.com/office/officeart/2005/8/layout/hierarchy1"/>
    <dgm:cxn modelId="{BC848FBD-46D4-40DB-9426-764A943DC6BB}" type="presOf" srcId="{222FA726-3B97-4362-8FE0-725834FE4856}" destId="{E6694BAD-88B3-4005-BEE1-3589DC86384E}" srcOrd="0" destOrd="0" presId="urn:microsoft.com/office/officeart/2005/8/layout/hierarchy1"/>
    <dgm:cxn modelId="{19CFF44C-EBFD-4413-92AE-D1F278B2616F}" type="presOf" srcId="{7681EDE8-ABBB-49BD-9B32-FB05A786D649}" destId="{B23021FD-C7A6-4024-A04C-8913D86B4D23}" srcOrd="0" destOrd="0" presId="urn:microsoft.com/office/officeart/2005/8/layout/hierarchy1"/>
    <dgm:cxn modelId="{E16AF794-7C39-4154-964A-69E2C45DF451}" type="presOf" srcId="{932CAC60-6CE8-4FBA-B1BC-C0556CFFD29C}" destId="{D1E91776-B3F0-490B-B03F-FA41D9D4D5AE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E1BEE7D-CC61-415A-8958-A8B5DCDC0839}" type="presOf" srcId="{323CC1F1-9CD7-4E1E-BC25-4A42D43479D7}" destId="{DD87CFBF-387B-490E-B169-64740466327E}" srcOrd="0" destOrd="0" presId="urn:microsoft.com/office/officeart/2005/8/layout/hierarchy1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E9486C26-8EF0-40BD-9EF4-8CA2D666D98A}" type="presOf" srcId="{3FFDBF62-E873-453F-AB3F-23B024E6FCDD}" destId="{FAF624C9-FF5B-4CDE-A234-D1E101BA9DEF}" srcOrd="0" destOrd="0" presId="urn:microsoft.com/office/officeart/2005/8/layout/hierarchy1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9AAF2046-C4A2-4A14-9DC9-07ECFF40E8CC}" type="presOf" srcId="{1F5AAF31-3337-41FB-87B3-78647FCEAD36}" destId="{3E9B3921-FFD9-46F3-B547-C735BDDBFC2F}" srcOrd="0" destOrd="0" presId="urn:microsoft.com/office/officeart/2005/8/layout/hierarchy1"/>
    <dgm:cxn modelId="{00670111-D7E1-4394-8ED4-AD9D65A32B25}" type="presOf" srcId="{C91EE07E-D190-4E1D-8E22-3CF6EEB690D7}" destId="{2A7A997F-84C2-4992-84AD-D04AC3B79809}" srcOrd="0" destOrd="0" presId="urn:microsoft.com/office/officeart/2005/8/layout/hierarchy1"/>
    <dgm:cxn modelId="{0104A88C-FD65-472D-85D9-A5B84D38CADA}" type="presOf" srcId="{02DC12CC-651F-4D6A-B1E9-FECD28FA9FA4}" destId="{1C91C4ED-EE11-4738-A143-267994366D3E}" srcOrd="0" destOrd="0" presId="urn:microsoft.com/office/officeart/2005/8/layout/hierarchy1"/>
    <dgm:cxn modelId="{8DA1AE76-D92F-45F0-AB9D-DD63A40914BD}" type="presOf" srcId="{F3A5679C-9108-44FE-9304-074559F702EC}" destId="{7D19ECC1-8216-484B-893F-70AF6813C3F9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BF4FC179-9BFB-4A9B-9FCD-44C8E06A5B1C}" type="presOf" srcId="{1C54C826-9908-4034-9035-FE45AA5C3D52}" destId="{8F2944C9-305B-4BD4-82FB-2584958FDB06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F4114304-710D-45B2-B208-784534E3209E}" type="presOf" srcId="{707F5A50-E7A8-4A74-A21B-F608605C919F}" destId="{C42EA734-1149-425A-A29F-6CF86B84D861}" srcOrd="0" destOrd="0" presId="urn:microsoft.com/office/officeart/2005/8/layout/hierarchy1"/>
    <dgm:cxn modelId="{82109DE0-AF6B-4B76-8002-D836AD9D57DA}" type="presOf" srcId="{682AD2EB-7287-43F5-898D-1F02ADC1E6EA}" destId="{C1B29F96-DEDB-408D-8860-B7F918852495}" srcOrd="0" destOrd="0" presId="urn:microsoft.com/office/officeart/2005/8/layout/hierarchy1"/>
    <dgm:cxn modelId="{8C7E64CC-0FB1-404B-8EA6-D352542BE61B}" type="presOf" srcId="{9525247B-0BC7-4DF0-817A-7587F9C32091}" destId="{F336CE5B-81E7-4CA0-A080-7CCE9C560926}" srcOrd="0" destOrd="0" presId="urn:microsoft.com/office/officeart/2005/8/layout/hierarchy1"/>
    <dgm:cxn modelId="{99972B4D-05F0-4815-B7C2-8260CB0F4316}" type="presParOf" srcId="{DD87CFBF-387B-490E-B169-64740466327E}" destId="{7CCAB3F6-71D0-4737-A396-F826D8EC2C55}" srcOrd="0" destOrd="0" presId="urn:microsoft.com/office/officeart/2005/8/layout/hierarchy1"/>
    <dgm:cxn modelId="{845F1182-8570-4A4F-8DF7-3109F3C2B23D}" type="presParOf" srcId="{7CCAB3F6-71D0-4737-A396-F826D8EC2C55}" destId="{BFC75359-3608-47FE-8C4C-28427A009F28}" srcOrd="0" destOrd="0" presId="urn:microsoft.com/office/officeart/2005/8/layout/hierarchy1"/>
    <dgm:cxn modelId="{2C2ABDF5-1A5D-4DB1-BE9E-BAF468333092}" type="presParOf" srcId="{BFC75359-3608-47FE-8C4C-28427A009F28}" destId="{039BA31F-D784-48AE-B11C-D493D33D0311}" srcOrd="0" destOrd="0" presId="urn:microsoft.com/office/officeart/2005/8/layout/hierarchy1"/>
    <dgm:cxn modelId="{152B24AC-1F72-4DB8-8F3F-D1EDB2351C8F}" type="presParOf" srcId="{BFC75359-3608-47FE-8C4C-28427A009F28}" destId="{D1E91776-B3F0-490B-B03F-FA41D9D4D5AE}" srcOrd="1" destOrd="0" presId="urn:microsoft.com/office/officeart/2005/8/layout/hierarchy1"/>
    <dgm:cxn modelId="{BAA54308-BCEB-4CF2-B56C-3D2110FF5016}" type="presParOf" srcId="{7CCAB3F6-71D0-4737-A396-F826D8EC2C55}" destId="{FF52F44D-198E-42FB-97BF-9269FE6AA98E}" srcOrd="1" destOrd="0" presId="urn:microsoft.com/office/officeart/2005/8/layout/hierarchy1"/>
    <dgm:cxn modelId="{4E0F851D-9555-43A0-A86B-4ABAF57C83BD}" type="presParOf" srcId="{FF52F44D-198E-42FB-97BF-9269FE6AA98E}" destId="{C1B29F96-DEDB-408D-8860-B7F918852495}" srcOrd="0" destOrd="0" presId="urn:microsoft.com/office/officeart/2005/8/layout/hierarchy1"/>
    <dgm:cxn modelId="{7CF75ECD-2A69-4F51-9CF2-5FAAB2736084}" type="presParOf" srcId="{FF52F44D-198E-42FB-97BF-9269FE6AA98E}" destId="{A6798A50-66B3-4CF7-A5C9-E133EC51E649}" srcOrd="1" destOrd="0" presId="urn:microsoft.com/office/officeart/2005/8/layout/hierarchy1"/>
    <dgm:cxn modelId="{BC037DE6-CA0A-4343-A9FA-E4F6450753E9}" type="presParOf" srcId="{A6798A50-66B3-4CF7-A5C9-E133EC51E649}" destId="{EAD60B13-A9A4-4D7C-BAFC-A94FC4F74AF4}" srcOrd="0" destOrd="0" presId="urn:microsoft.com/office/officeart/2005/8/layout/hierarchy1"/>
    <dgm:cxn modelId="{47B4DBE6-7913-4EBF-B459-656BDDB9547D}" type="presParOf" srcId="{EAD60B13-A9A4-4D7C-BAFC-A94FC4F74AF4}" destId="{513ADAD1-2482-4FFE-808D-61DC428348F0}" srcOrd="0" destOrd="0" presId="urn:microsoft.com/office/officeart/2005/8/layout/hierarchy1"/>
    <dgm:cxn modelId="{52DC25F0-2EA5-42ED-A964-91AACBC41404}" type="presParOf" srcId="{EAD60B13-A9A4-4D7C-BAFC-A94FC4F74AF4}" destId="{2A7A997F-84C2-4992-84AD-D04AC3B79809}" srcOrd="1" destOrd="0" presId="urn:microsoft.com/office/officeart/2005/8/layout/hierarchy1"/>
    <dgm:cxn modelId="{99A022D7-BB4E-4B09-B85E-0DE67235966E}" type="presParOf" srcId="{A6798A50-66B3-4CF7-A5C9-E133EC51E649}" destId="{DC4A36CC-187D-4155-B413-02510B701D54}" srcOrd="1" destOrd="0" presId="urn:microsoft.com/office/officeart/2005/8/layout/hierarchy1"/>
    <dgm:cxn modelId="{5EE54D2B-8185-4328-AF44-3F50DE4E156B}" type="presParOf" srcId="{DC4A36CC-187D-4155-B413-02510B701D54}" destId="{A5BE9543-3E6A-4117-9F8D-A171A255BE8B}" srcOrd="0" destOrd="0" presId="urn:microsoft.com/office/officeart/2005/8/layout/hierarchy1"/>
    <dgm:cxn modelId="{3CA1254F-8699-4E63-883F-0F922100A0AA}" type="presParOf" srcId="{DC4A36CC-187D-4155-B413-02510B701D54}" destId="{4811693B-68B4-4298-8AA5-C1F4B4DB9574}" srcOrd="1" destOrd="0" presId="urn:microsoft.com/office/officeart/2005/8/layout/hierarchy1"/>
    <dgm:cxn modelId="{CE416466-64F9-4366-A310-44A722CD97FA}" type="presParOf" srcId="{4811693B-68B4-4298-8AA5-C1F4B4DB9574}" destId="{C83CDF6C-0ADA-4C8B-A584-03D55554D358}" srcOrd="0" destOrd="0" presId="urn:microsoft.com/office/officeart/2005/8/layout/hierarchy1"/>
    <dgm:cxn modelId="{85EB0B93-70C6-45DC-BEF9-59271CAA3749}" type="presParOf" srcId="{C83CDF6C-0ADA-4C8B-A584-03D55554D358}" destId="{F901E5F4-DF6E-4FEC-AA0E-87D4F2CC7C62}" srcOrd="0" destOrd="0" presId="urn:microsoft.com/office/officeart/2005/8/layout/hierarchy1"/>
    <dgm:cxn modelId="{92141F20-4991-4725-B4DE-1EDBCBD0CE9A}" type="presParOf" srcId="{C83CDF6C-0ADA-4C8B-A584-03D55554D358}" destId="{1C91C4ED-EE11-4738-A143-267994366D3E}" srcOrd="1" destOrd="0" presId="urn:microsoft.com/office/officeart/2005/8/layout/hierarchy1"/>
    <dgm:cxn modelId="{54119A33-EB8D-4F56-B934-0FB937616B44}" type="presParOf" srcId="{4811693B-68B4-4298-8AA5-C1F4B4DB9574}" destId="{2D2315A5-4636-40EB-B214-63EDC9813428}" srcOrd="1" destOrd="0" presId="urn:microsoft.com/office/officeart/2005/8/layout/hierarchy1"/>
    <dgm:cxn modelId="{108CEB55-3600-4EEE-9EBF-2102C65D41B8}" type="presParOf" srcId="{2D2315A5-4636-40EB-B214-63EDC9813428}" destId="{7D19ECC1-8216-484B-893F-70AF6813C3F9}" srcOrd="0" destOrd="0" presId="urn:microsoft.com/office/officeart/2005/8/layout/hierarchy1"/>
    <dgm:cxn modelId="{1869CB6F-834B-4DF9-BC11-71E8FD78770D}" type="presParOf" srcId="{2D2315A5-4636-40EB-B214-63EDC9813428}" destId="{CF9EA7DC-E27F-45DC-9D72-CEE18AE788F5}" srcOrd="1" destOrd="0" presId="urn:microsoft.com/office/officeart/2005/8/layout/hierarchy1"/>
    <dgm:cxn modelId="{4CD8BB2F-D17F-4CD2-A3D4-28711E5D2F6E}" type="presParOf" srcId="{CF9EA7DC-E27F-45DC-9D72-CEE18AE788F5}" destId="{46006A9F-7F5F-4DF1-8B7C-3B535028C8D9}" srcOrd="0" destOrd="0" presId="urn:microsoft.com/office/officeart/2005/8/layout/hierarchy1"/>
    <dgm:cxn modelId="{3BC22A32-CD08-4866-AE58-D2A66EA607C4}" type="presParOf" srcId="{46006A9F-7F5F-4DF1-8B7C-3B535028C8D9}" destId="{6CEF3E2A-0FA7-4237-AE5D-AAB9E1E21E74}" srcOrd="0" destOrd="0" presId="urn:microsoft.com/office/officeart/2005/8/layout/hierarchy1"/>
    <dgm:cxn modelId="{C5362108-492D-4856-940C-304E15EA05F6}" type="presParOf" srcId="{46006A9F-7F5F-4DF1-8B7C-3B535028C8D9}" destId="{E6694BAD-88B3-4005-BEE1-3589DC86384E}" srcOrd="1" destOrd="0" presId="urn:microsoft.com/office/officeart/2005/8/layout/hierarchy1"/>
    <dgm:cxn modelId="{1F18136A-44D8-4BE8-AE89-9A9747797C60}" type="presParOf" srcId="{CF9EA7DC-E27F-45DC-9D72-CEE18AE788F5}" destId="{4A18DA43-1B84-40A4-A6ED-AD6DA9DF8E8A}" srcOrd="1" destOrd="0" presId="urn:microsoft.com/office/officeart/2005/8/layout/hierarchy1"/>
    <dgm:cxn modelId="{1A78986D-B374-4784-BDAA-A468D01B05E5}" type="presParOf" srcId="{2D2315A5-4636-40EB-B214-63EDC9813428}" destId="{C42EA734-1149-425A-A29F-6CF86B84D861}" srcOrd="2" destOrd="0" presId="urn:microsoft.com/office/officeart/2005/8/layout/hierarchy1"/>
    <dgm:cxn modelId="{DCCC7853-2007-406A-BEB2-14BFEABDB3C4}" type="presParOf" srcId="{2D2315A5-4636-40EB-B214-63EDC9813428}" destId="{E44ED246-CEC7-48FF-9856-52CFE7CCF58F}" srcOrd="3" destOrd="0" presId="urn:microsoft.com/office/officeart/2005/8/layout/hierarchy1"/>
    <dgm:cxn modelId="{8E3B2A31-830A-4AD6-961B-8A89F062C564}" type="presParOf" srcId="{E44ED246-CEC7-48FF-9856-52CFE7CCF58F}" destId="{58524740-0484-4BE5-A9C5-4999C8808248}" srcOrd="0" destOrd="0" presId="urn:microsoft.com/office/officeart/2005/8/layout/hierarchy1"/>
    <dgm:cxn modelId="{59DA7394-95B1-4143-BE5A-CE02E05395B9}" type="presParOf" srcId="{58524740-0484-4BE5-A9C5-4999C8808248}" destId="{11851E12-66A3-49A9-B6F9-0248F8F078DA}" srcOrd="0" destOrd="0" presId="urn:microsoft.com/office/officeart/2005/8/layout/hierarchy1"/>
    <dgm:cxn modelId="{FCA860D3-FFE5-4CC4-98D8-EF63DE15B09A}" type="presParOf" srcId="{58524740-0484-4BE5-A9C5-4999C8808248}" destId="{8F2944C9-305B-4BD4-82FB-2584958FDB06}" srcOrd="1" destOrd="0" presId="urn:microsoft.com/office/officeart/2005/8/layout/hierarchy1"/>
    <dgm:cxn modelId="{C1BD93C1-BC12-49C7-8680-500627434B1E}" type="presParOf" srcId="{E44ED246-CEC7-48FF-9856-52CFE7CCF58F}" destId="{9DF85609-04B3-4F7D-93B8-C627E61C7A4D}" srcOrd="1" destOrd="0" presId="urn:microsoft.com/office/officeart/2005/8/layout/hierarchy1"/>
    <dgm:cxn modelId="{BAD2D394-EBDD-4E0D-9821-368A04B221CA}" type="presParOf" srcId="{DC4A36CC-187D-4155-B413-02510B701D54}" destId="{7B9D50BB-D4E9-4B98-9399-EA0C0FC596A6}" srcOrd="2" destOrd="0" presId="urn:microsoft.com/office/officeart/2005/8/layout/hierarchy1"/>
    <dgm:cxn modelId="{EC5A6563-7D06-487F-973E-0C12E2D3996E}" type="presParOf" srcId="{DC4A36CC-187D-4155-B413-02510B701D54}" destId="{BC781AFE-2BFA-401B-BF99-D56886330062}" srcOrd="3" destOrd="0" presId="urn:microsoft.com/office/officeart/2005/8/layout/hierarchy1"/>
    <dgm:cxn modelId="{1D4F7BBB-FA59-4F50-A44A-1EFAFE34B1D8}" type="presParOf" srcId="{BC781AFE-2BFA-401B-BF99-D56886330062}" destId="{73FE2562-987F-4F4B-BC64-10027F78D893}" srcOrd="0" destOrd="0" presId="urn:microsoft.com/office/officeart/2005/8/layout/hierarchy1"/>
    <dgm:cxn modelId="{B60119D1-E4FF-4424-856D-20EB8A1DD016}" type="presParOf" srcId="{73FE2562-987F-4F4B-BC64-10027F78D893}" destId="{E4724C7A-AF37-4161-B28B-7047553631F5}" srcOrd="0" destOrd="0" presId="urn:microsoft.com/office/officeart/2005/8/layout/hierarchy1"/>
    <dgm:cxn modelId="{33B9242C-0BB3-48AC-B3C2-93B85DE72BCA}" type="presParOf" srcId="{73FE2562-987F-4F4B-BC64-10027F78D893}" destId="{6A6F8BBB-5DE1-4901-A8F3-51DD8E0D78C5}" srcOrd="1" destOrd="0" presId="urn:microsoft.com/office/officeart/2005/8/layout/hierarchy1"/>
    <dgm:cxn modelId="{CEA3CE50-B700-457A-8056-67D89AA76EC1}" type="presParOf" srcId="{BC781AFE-2BFA-401B-BF99-D56886330062}" destId="{A03352B5-85B8-4F0A-9E89-AE1E57F5D4D6}" srcOrd="1" destOrd="0" presId="urn:microsoft.com/office/officeart/2005/8/layout/hierarchy1"/>
    <dgm:cxn modelId="{CDF5C856-1D78-43EA-B672-7687DB7A9E9F}" type="presParOf" srcId="{A03352B5-85B8-4F0A-9E89-AE1E57F5D4D6}" destId="{F82F8976-846C-46CC-8450-F21E147288DF}" srcOrd="0" destOrd="0" presId="urn:microsoft.com/office/officeart/2005/8/layout/hierarchy1"/>
    <dgm:cxn modelId="{D7F9D5A0-6774-4632-87B0-F62283E82ECB}" type="presParOf" srcId="{A03352B5-85B8-4F0A-9E89-AE1E57F5D4D6}" destId="{448FCAFA-9273-4EB7-BC69-2E6CF6304A70}" srcOrd="1" destOrd="0" presId="urn:microsoft.com/office/officeart/2005/8/layout/hierarchy1"/>
    <dgm:cxn modelId="{40733F92-DEBE-41FD-9614-58B7BD57C032}" type="presParOf" srcId="{448FCAFA-9273-4EB7-BC69-2E6CF6304A70}" destId="{137FA409-C4C8-4EBE-8370-69620606C27F}" srcOrd="0" destOrd="0" presId="urn:microsoft.com/office/officeart/2005/8/layout/hierarchy1"/>
    <dgm:cxn modelId="{23E667D5-E245-4E7D-A4BB-590EDD900159}" type="presParOf" srcId="{137FA409-C4C8-4EBE-8370-69620606C27F}" destId="{7F1D3C01-AE18-499E-82C4-3A381A10485E}" srcOrd="0" destOrd="0" presId="urn:microsoft.com/office/officeart/2005/8/layout/hierarchy1"/>
    <dgm:cxn modelId="{0BAD3746-A405-4A46-8332-3FD181A8A57E}" type="presParOf" srcId="{137FA409-C4C8-4EBE-8370-69620606C27F}" destId="{F56C69E4-F1FC-4A3D-87CF-D68A7E13514F}" srcOrd="1" destOrd="0" presId="urn:microsoft.com/office/officeart/2005/8/layout/hierarchy1"/>
    <dgm:cxn modelId="{2662403C-B14A-47DC-8741-47045EAA6A44}" type="presParOf" srcId="{448FCAFA-9273-4EB7-BC69-2E6CF6304A70}" destId="{6CC2BB5F-D863-464B-BAC1-EEC62A594EC8}" srcOrd="1" destOrd="0" presId="urn:microsoft.com/office/officeart/2005/8/layout/hierarchy1"/>
    <dgm:cxn modelId="{9115B7F8-1E7B-4EEE-B443-3197DA9BB1E9}" type="presParOf" srcId="{FF52F44D-198E-42FB-97BF-9269FE6AA98E}" destId="{FAF624C9-FF5B-4CDE-A234-D1E101BA9DEF}" srcOrd="2" destOrd="0" presId="urn:microsoft.com/office/officeart/2005/8/layout/hierarchy1"/>
    <dgm:cxn modelId="{1AE496CA-8C85-4DE9-A2A6-6F6964832DD5}" type="presParOf" srcId="{FF52F44D-198E-42FB-97BF-9269FE6AA98E}" destId="{5F57EBBC-0CCB-4040-8215-F60978983BF9}" srcOrd="3" destOrd="0" presId="urn:microsoft.com/office/officeart/2005/8/layout/hierarchy1"/>
    <dgm:cxn modelId="{E9B00727-08C9-4318-A8CD-12F3EE796CE1}" type="presParOf" srcId="{5F57EBBC-0CCB-4040-8215-F60978983BF9}" destId="{8AA97617-7F1B-43CB-9882-D2AAB9B414C2}" srcOrd="0" destOrd="0" presId="urn:microsoft.com/office/officeart/2005/8/layout/hierarchy1"/>
    <dgm:cxn modelId="{81085270-E763-4387-85A6-29DF23A9D28F}" type="presParOf" srcId="{8AA97617-7F1B-43CB-9882-D2AAB9B414C2}" destId="{C7011B8D-793F-45D0-9240-5726F2264F98}" srcOrd="0" destOrd="0" presId="urn:microsoft.com/office/officeart/2005/8/layout/hierarchy1"/>
    <dgm:cxn modelId="{BAC25C9A-6B51-4851-843F-72F1AE998795}" type="presParOf" srcId="{8AA97617-7F1B-43CB-9882-D2AAB9B414C2}" destId="{F336CE5B-81E7-4CA0-A080-7CCE9C560926}" srcOrd="1" destOrd="0" presId="urn:microsoft.com/office/officeart/2005/8/layout/hierarchy1"/>
    <dgm:cxn modelId="{F7ED776B-C9E4-48D5-A4D3-DC0EE0233C47}" type="presParOf" srcId="{5F57EBBC-0CCB-4040-8215-F60978983BF9}" destId="{00643492-51BF-4582-AD87-E40C70B9C0F6}" srcOrd="1" destOrd="0" presId="urn:microsoft.com/office/officeart/2005/8/layout/hierarchy1"/>
    <dgm:cxn modelId="{78FD78FD-4574-4D25-9AA3-09DF5DD16DBA}" type="presParOf" srcId="{00643492-51BF-4582-AD87-E40C70B9C0F6}" destId="{4CF44228-F880-44A2-BF51-28113A119E9E}" srcOrd="0" destOrd="0" presId="urn:microsoft.com/office/officeart/2005/8/layout/hierarchy1"/>
    <dgm:cxn modelId="{6F659D86-6A04-4685-9A5B-E108E0CF91CD}" type="presParOf" srcId="{00643492-51BF-4582-AD87-E40C70B9C0F6}" destId="{701BCF29-2737-4655-923C-D8C0C5E91CD8}" srcOrd="1" destOrd="0" presId="urn:microsoft.com/office/officeart/2005/8/layout/hierarchy1"/>
    <dgm:cxn modelId="{219ECAB8-CD31-4BEC-AD87-585265410893}" type="presParOf" srcId="{701BCF29-2737-4655-923C-D8C0C5E91CD8}" destId="{540DC3D1-E642-44AC-8563-41AC81C4755B}" srcOrd="0" destOrd="0" presId="urn:microsoft.com/office/officeart/2005/8/layout/hierarchy1"/>
    <dgm:cxn modelId="{EF79A708-9C55-43DB-8854-E6D41B43D39B}" type="presParOf" srcId="{540DC3D1-E642-44AC-8563-41AC81C4755B}" destId="{5236FFB3-B656-4DFC-85EF-8C216AB1D682}" srcOrd="0" destOrd="0" presId="urn:microsoft.com/office/officeart/2005/8/layout/hierarchy1"/>
    <dgm:cxn modelId="{A85168AF-63A3-4B49-96DC-20A0E4720440}" type="presParOf" srcId="{540DC3D1-E642-44AC-8563-41AC81C4755B}" destId="{3E9B3921-FFD9-46F3-B547-C735BDDBFC2F}" srcOrd="1" destOrd="0" presId="urn:microsoft.com/office/officeart/2005/8/layout/hierarchy1"/>
    <dgm:cxn modelId="{D62C4240-9AA1-4078-87FA-E6E028F5A294}" type="presParOf" srcId="{701BCF29-2737-4655-923C-D8C0C5E91CD8}" destId="{967D28D0-4FC8-4F6E-BBCE-304C3D778DED}" srcOrd="1" destOrd="0" presId="urn:microsoft.com/office/officeart/2005/8/layout/hierarchy1"/>
    <dgm:cxn modelId="{2CCF4CC2-C766-4EB5-938E-481D1E3F1413}" type="presParOf" srcId="{00643492-51BF-4582-AD87-E40C70B9C0F6}" destId="{F37F702B-2EDE-4447-9614-85DF67D3F12C}" srcOrd="2" destOrd="0" presId="urn:microsoft.com/office/officeart/2005/8/layout/hierarchy1"/>
    <dgm:cxn modelId="{405BC1FC-77A0-4A82-9CE4-9E262BA351A1}" type="presParOf" srcId="{00643492-51BF-4582-AD87-E40C70B9C0F6}" destId="{0DE4191B-022D-4DB1-9F81-C7917A1A6521}" srcOrd="3" destOrd="0" presId="urn:microsoft.com/office/officeart/2005/8/layout/hierarchy1"/>
    <dgm:cxn modelId="{CA2EF7D6-26C3-4CCA-A807-9CED99F8600C}" type="presParOf" srcId="{0DE4191B-022D-4DB1-9F81-C7917A1A6521}" destId="{2C729347-656A-4C6B-A594-DE26278652D1}" srcOrd="0" destOrd="0" presId="urn:microsoft.com/office/officeart/2005/8/layout/hierarchy1"/>
    <dgm:cxn modelId="{90ADC156-E15C-489A-9540-0F947E4BB387}" type="presParOf" srcId="{2C729347-656A-4C6B-A594-DE26278652D1}" destId="{18FC53BE-E983-4885-A647-B76E78A838BB}" srcOrd="0" destOrd="0" presId="urn:microsoft.com/office/officeart/2005/8/layout/hierarchy1"/>
    <dgm:cxn modelId="{DFB938C2-B9EE-4D0C-B7B3-D7C80C24C8E4}" type="presParOf" srcId="{2C729347-656A-4C6B-A594-DE26278652D1}" destId="{B23021FD-C7A6-4024-A04C-8913D86B4D23}" srcOrd="1" destOrd="0" presId="urn:microsoft.com/office/officeart/2005/8/layout/hierarchy1"/>
    <dgm:cxn modelId="{3EE7E7A9-E6A4-449A-8118-72CF102155CC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Solution</a:t>
          </a:r>
          <a:endParaRPr lang="en-US" b="1" dirty="0">
            <a:solidFill>
              <a:schemeClr val="accent1"/>
            </a:solidFill>
          </a:endParaRPr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Suspension</a:t>
          </a:r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Colloid</a:t>
          </a:r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Homogeneous</a:t>
          </a: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422DDE55-B922-4C16-8952-C3164A4349E2}" type="presOf" srcId="{9525247B-0BC7-4DF0-817A-7587F9C32091}" destId="{F336CE5B-81E7-4CA0-A080-7CCE9C560926}" srcOrd="0" destOrd="0" presId="urn:microsoft.com/office/officeart/2005/8/layout/hierarchy1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99580D8C-EC8A-4B35-A317-D1807778F3F8}" type="presOf" srcId="{B1B357AA-5A15-42D5-822C-C4F0D6FB77F8}" destId="{F82F8976-846C-46CC-8450-F21E147288DF}" srcOrd="0" destOrd="0" presId="urn:microsoft.com/office/officeart/2005/8/layout/hierarchy1"/>
    <dgm:cxn modelId="{4AFF16D6-4A7F-4243-AAAF-B4255CF45CD7}" type="presOf" srcId="{707F5A50-E7A8-4A74-A21B-F608605C919F}" destId="{C42EA734-1149-425A-A29F-6CF86B84D861}" srcOrd="0" destOrd="0" presId="urn:microsoft.com/office/officeart/2005/8/layout/hierarchy1"/>
    <dgm:cxn modelId="{B7196E81-1FD5-49EC-8A03-E60218FD3B69}" type="presOf" srcId="{7681EDE8-ABBB-49BD-9B32-FB05A786D649}" destId="{B23021FD-C7A6-4024-A04C-8913D86B4D23}" srcOrd="0" destOrd="0" presId="urn:microsoft.com/office/officeart/2005/8/layout/hierarchy1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51994A6B-D92A-49F6-9C50-A25DD1AF39AB}" type="presOf" srcId="{02DC12CC-651F-4D6A-B1E9-FECD28FA9FA4}" destId="{1C91C4ED-EE11-4738-A143-267994366D3E}" srcOrd="0" destOrd="0" presId="urn:microsoft.com/office/officeart/2005/8/layout/hierarchy1"/>
    <dgm:cxn modelId="{01C7FFB2-DCE0-4558-A4BA-C2911A508D58}" type="presOf" srcId="{682AD2EB-7287-43F5-898D-1F02ADC1E6EA}" destId="{C1B29F96-DEDB-408D-8860-B7F918852495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85DFF530-2D83-4A44-983F-88BC0ED746DA}" type="presOf" srcId="{1F5AAF31-3337-41FB-87B3-78647FCEAD36}" destId="{3E9B3921-FFD9-46F3-B547-C735BDDBFC2F}" srcOrd="0" destOrd="0" presId="urn:microsoft.com/office/officeart/2005/8/layout/hierarchy1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9FB115D7-CFDD-4C91-9125-FF12B54E00DB}" type="presOf" srcId="{323CC1F1-9CD7-4E1E-BC25-4A42D43479D7}" destId="{DD87CFBF-387B-490E-B169-64740466327E}" srcOrd="0" destOrd="0" presId="urn:microsoft.com/office/officeart/2005/8/layout/hierarchy1"/>
    <dgm:cxn modelId="{6D4F70F8-998B-4AA1-80FF-3323B5529FAF}" type="presOf" srcId="{C8B657F7-6A6F-413C-875F-286D187672B9}" destId="{4CF44228-F880-44A2-BF51-28113A119E9E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EC80D8FE-447D-4D2F-9F35-2E4CE63B2121}" type="presOf" srcId="{3FFDBF62-E873-453F-AB3F-23B024E6FCDD}" destId="{FAF624C9-FF5B-4CDE-A234-D1E101BA9DEF}" srcOrd="0" destOrd="0" presId="urn:microsoft.com/office/officeart/2005/8/layout/hierarchy1"/>
    <dgm:cxn modelId="{01C0865C-D43A-4268-8166-DE357E0DE312}" type="presOf" srcId="{932CAC60-6CE8-4FBA-B1BC-C0556CFFD29C}" destId="{D1E91776-B3F0-490B-B03F-FA41D9D4D5AE}" srcOrd="0" destOrd="0" presId="urn:microsoft.com/office/officeart/2005/8/layout/hierarchy1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BC0E264E-40CA-4FA0-9171-D7FA500299D9}" type="presOf" srcId="{F6245055-95BE-43F9-BF30-D409A3C0178F}" destId="{7B9D50BB-D4E9-4B98-9399-EA0C0FC596A6}" srcOrd="0" destOrd="0" presId="urn:microsoft.com/office/officeart/2005/8/layout/hierarchy1"/>
    <dgm:cxn modelId="{10C87469-916A-4E91-AA16-655BE4A3071F}" type="presOf" srcId="{C8C6B855-0EA6-4338-8B33-88F1828A0CCD}" destId="{6A6F8BBB-5DE1-4901-A8F3-51DD8E0D78C5}" srcOrd="0" destOrd="0" presId="urn:microsoft.com/office/officeart/2005/8/layout/hierarchy1"/>
    <dgm:cxn modelId="{68C79B72-4663-4DBD-81ED-CB9D37CEE2CE}" type="presOf" srcId="{99CAAB7E-26B1-4ED7-B2EA-673689841F3B}" destId="{A5BE9543-3E6A-4117-9F8D-A171A255BE8B}" srcOrd="0" destOrd="0" presId="urn:microsoft.com/office/officeart/2005/8/layout/hierarchy1"/>
    <dgm:cxn modelId="{35A5943A-4589-4F0F-A062-4B79FE7E197F}" type="presOf" srcId="{1C54C826-9908-4034-9035-FE45AA5C3D52}" destId="{8F2944C9-305B-4BD4-82FB-2584958FDB06}" srcOrd="0" destOrd="0" presId="urn:microsoft.com/office/officeart/2005/8/layout/hierarchy1"/>
    <dgm:cxn modelId="{3327CF90-91BE-4125-8462-B7E0683E9E12}" type="presOf" srcId="{CB555301-16AE-41C8-949C-8CAF8334E0CE}" destId="{F37F702B-2EDE-4447-9614-85DF67D3F12C}" srcOrd="0" destOrd="0" presId="urn:microsoft.com/office/officeart/2005/8/layout/hierarchy1"/>
    <dgm:cxn modelId="{D686ED5C-936C-43D2-812F-2FBA842457BB}" type="presOf" srcId="{222FA726-3B97-4362-8FE0-725834FE4856}" destId="{E6694BAD-88B3-4005-BEE1-3589DC86384E}" srcOrd="0" destOrd="0" presId="urn:microsoft.com/office/officeart/2005/8/layout/hierarchy1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10CD5A0F-FDAA-4171-8EFE-32A9896298E1}" type="presOf" srcId="{3D47870F-AF83-4B1F-9198-D6E8DA8B1312}" destId="{F56C69E4-F1FC-4A3D-87CF-D68A7E13514F}" srcOrd="0" destOrd="0" presId="urn:microsoft.com/office/officeart/2005/8/layout/hierarchy1"/>
    <dgm:cxn modelId="{80CB3FF9-ADD9-4C05-8028-8C0FD9B4B9F0}" type="presOf" srcId="{C91EE07E-D190-4E1D-8E22-3CF6EEB690D7}" destId="{2A7A997F-84C2-4992-84AD-D04AC3B79809}" srcOrd="0" destOrd="0" presId="urn:microsoft.com/office/officeart/2005/8/layout/hierarchy1"/>
    <dgm:cxn modelId="{45ACBE60-EB4E-464F-A66A-02EC0AFF05A1}" type="presOf" srcId="{F3A5679C-9108-44FE-9304-074559F702EC}" destId="{7D19ECC1-8216-484B-893F-70AF6813C3F9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2A49F12D-7EC6-494C-BC38-34011781D4D2}" type="presParOf" srcId="{DD87CFBF-387B-490E-B169-64740466327E}" destId="{7CCAB3F6-71D0-4737-A396-F826D8EC2C55}" srcOrd="0" destOrd="0" presId="urn:microsoft.com/office/officeart/2005/8/layout/hierarchy1"/>
    <dgm:cxn modelId="{CC56FB97-7D34-4894-8E22-9801DA81FE90}" type="presParOf" srcId="{7CCAB3F6-71D0-4737-A396-F826D8EC2C55}" destId="{BFC75359-3608-47FE-8C4C-28427A009F28}" srcOrd="0" destOrd="0" presId="urn:microsoft.com/office/officeart/2005/8/layout/hierarchy1"/>
    <dgm:cxn modelId="{F8A3E451-CFA2-449D-84FA-CAD0CCCA2F21}" type="presParOf" srcId="{BFC75359-3608-47FE-8C4C-28427A009F28}" destId="{039BA31F-D784-48AE-B11C-D493D33D0311}" srcOrd="0" destOrd="0" presId="urn:microsoft.com/office/officeart/2005/8/layout/hierarchy1"/>
    <dgm:cxn modelId="{BF891A69-AAC5-4EC8-A261-923966C26499}" type="presParOf" srcId="{BFC75359-3608-47FE-8C4C-28427A009F28}" destId="{D1E91776-B3F0-490B-B03F-FA41D9D4D5AE}" srcOrd="1" destOrd="0" presId="urn:microsoft.com/office/officeart/2005/8/layout/hierarchy1"/>
    <dgm:cxn modelId="{AE71B892-56C1-4266-B10D-004719DE92AF}" type="presParOf" srcId="{7CCAB3F6-71D0-4737-A396-F826D8EC2C55}" destId="{FF52F44D-198E-42FB-97BF-9269FE6AA98E}" srcOrd="1" destOrd="0" presId="urn:microsoft.com/office/officeart/2005/8/layout/hierarchy1"/>
    <dgm:cxn modelId="{78259D67-C07F-4942-A77A-3B1AEC2C7BDA}" type="presParOf" srcId="{FF52F44D-198E-42FB-97BF-9269FE6AA98E}" destId="{C1B29F96-DEDB-408D-8860-B7F918852495}" srcOrd="0" destOrd="0" presId="urn:microsoft.com/office/officeart/2005/8/layout/hierarchy1"/>
    <dgm:cxn modelId="{1EF48D8E-FCB0-4536-A03C-19E9A060DCE7}" type="presParOf" srcId="{FF52F44D-198E-42FB-97BF-9269FE6AA98E}" destId="{A6798A50-66B3-4CF7-A5C9-E133EC51E649}" srcOrd="1" destOrd="0" presId="urn:microsoft.com/office/officeart/2005/8/layout/hierarchy1"/>
    <dgm:cxn modelId="{1EDDFEAD-98DD-48EF-97C9-DF4A931498FC}" type="presParOf" srcId="{A6798A50-66B3-4CF7-A5C9-E133EC51E649}" destId="{EAD60B13-A9A4-4D7C-BAFC-A94FC4F74AF4}" srcOrd="0" destOrd="0" presId="urn:microsoft.com/office/officeart/2005/8/layout/hierarchy1"/>
    <dgm:cxn modelId="{FCD8D47C-E5FF-4B29-8AE8-9ABEC3728780}" type="presParOf" srcId="{EAD60B13-A9A4-4D7C-BAFC-A94FC4F74AF4}" destId="{513ADAD1-2482-4FFE-808D-61DC428348F0}" srcOrd="0" destOrd="0" presId="urn:microsoft.com/office/officeart/2005/8/layout/hierarchy1"/>
    <dgm:cxn modelId="{4A7A6B5B-25C0-4B5C-8067-1FD07E9B682E}" type="presParOf" srcId="{EAD60B13-A9A4-4D7C-BAFC-A94FC4F74AF4}" destId="{2A7A997F-84C2-4992-84AD-D04AC3B79809}" srcOrd="1" destOrd="0" presId="urn:microsoft.com/office/officeart/2005/8/layout/hierarchy1"/>
    <dgm:cxn modelId="{6FAF7A2F-0C3C-437D-B2B6-5DBA7D4198E4}" type="presParOf" srcId="{A6798A50-66B3-4CF7-A5C9-E133EC51E649}" destId="{DC4A36CC-187D-4155-B413-02510B701D54}" srcOrd="1" destOrd="0" presId="urn:microsoft.com/office/officeart/2005/8/layout/hierarchy1"/>
    <dgm:cxn modelId="{7DD8F4F4-4B80-41DF-B09D-C74BF102F46D}" type="presParOf" srcId="{DC4A36CC-187D-4155-B413-02510B701D54}" destId="{A5BE9543-3E6A-4117-9F8D-A171A255BE8B}" srcOrd="0" destOrd="0" presId="urn:microsoft.com/office/officeart/2005/8/layout/hierarchy1"/>
    <dgm:cxn modelId="{DF99133F-4055-4448-96C3-107E6CD20C65}" type="presParOf" srcId="{DC4A36CC-187D-4155-B413-02510B701D54}" destId="{4811693B-68B4-4298-8AA5-C1F4B4DB9574}" srcOrd="1" destOrd="0" presId="urn:microsoft.com/office/officeart/2005/8/layout/hierarchy1"/>
    <dgm:cxn modelId="{B353C8B0-0302-4BA5-A684-6795E8EA454F}" type="presParOf" srcId="{4811693B-68B4-4298-8AA5-C1F4B4DB9574}" destId="{C83CDF6C-0ADA-4C8B-A584-03D55554D358}" srcOrd="0" destOrd="0" presId="urn:microsoft.com/office/officeart/2005/8/layout/hierarchy1"/>
    <dgm:cxn modelId="{37E04FFA-2E7D-46F6-9DE3-E0B382AC9FC5}" type="presParOf" srcId="{C83CDF6C-0ADA-4C8B-A584-03D55554D358}" destId="{F901E5F4-DF6E-4FEC-AA0E-87D4F2CC7C62}" srcOrd="0" destOrd="0" presId="urn:microsoft.com/office/officeart/2005/8/layout/hierarchy1"/>
    <dgm:cxn modelId="{42019190-5D38-4DA2-AAA6-0DE4FF30A5C1}" type="presParOf" srcId="{C83CDF6C-0ADA-4C8B-A584-03D55554D358}" destId="{1C91C4ED-EE11-4738-A143-267994366D3E}" srcOrd="1" destOrd="0" presId="urn:microsoft.com/office/officeart/2005/8/layout/hierarchy1"/>
    <dgm:cxn modelId="{E0ECCE92-38C8-4D58-A4BE-37617E2CA27C}" type="presParOf" srcId="{4811693B-68B4-4298-8AA5-C1F4B4DB9574}" destId="{2D2315A5-4636-40EB-B214-63EDC9813428}" srcOrd="1" destOrd="0" presId="urn:microsoft.com/office/officeart/2005/8/layout/hierarchy1"/>
    <dgm:cxn modelId="{4C82ED4A-85A7-4F40-B537-39A113FC51C3}" type="presParOf" srcId="{2D2315A5-4636-40EB-B214-63EDC9813428}" destId="{7D19ECC1-8216-484B-893F-70AF6813C3F9}" srcOrd="0" destOrd="0" presId="urn:microsoft.com/office/officeart/2005/8/layout/hierarchy1"/>
    <dgm:cxn modelId="{8FF86CCA-A422-44E9-B78C-42506566EAF5}" type="presParOf" srcId="{2D2315A5-4636-40EB-B214-63EDC9813428}" destId="{CF9EA7DC-E27F-45DC-9D72-CEE18AE788F5}" srcOrd="1" destOrd="0" presId="urn:microsoft.com/office/officeart/2005/8/layout/hierarchy1"/>
    <dgm:cxn modelId="{F92B1E61-4751-4550-90E8-2A45DB653BC2}" type="presParOf" srcId="{CF9EA7DC-E27F-45DC-9D72-CEE18AE788F5}" destId="{46006A9F-7F5F-4DF1-8B7C-3B535028C8D9}" srcOrd="0" destOrd="0" presId="urn:microsoft.com/office/officeart/2005/8/layout/hierarchy1"/>
    <dgm:cxn modelId="{8478F1F3-9194-41B2-AA09-B5A24F38CEC5}" type="presParOf" srcId="{46006A9F-7F5F-4DF1-8B7C-3B535028C8D9}" destId="{6CEF3E2A-0FA7-4237-AE5D-AAB9E1E21E74}" srcOrd="0" destOrd="0" presId="urn:microsoft.com/office/officeart/2005/8/layout/hierarchy1"/>
    <dgm:cxn modelId="{4DC45B06-8DC9-446C-AD8D-897B9805AF64}" type="presParOf" srcId="{46006A9F-7F5F-4DF1-8B7C-3B535028C8D9}" destId="{E6694BAD-88B3-4005-BEE1-3589DC86384E}" srcOrd="1" destOrd="0" presId="urn:microsoft.com/office/officeart/2005/8/layout/hierarchy1"/>
    <dgm:cxn modelId="{AEB609F9-F296-4453-BDE7-CF0B84ECA9C6}" type="presParOf" srcId="{CF9EA7DC-E27F-45DC-9D72-CEE18AE788F5}" destId="{4A18DA43-1B84-40A4-A6ED-AD6DA9DF8E8A}" srcOrd="1" destOrd="0" presId="urn:microsoft.com/office/officeart/2005/8/layout/hierarchy1"/>
    <dgm:cxn modelId="{2A6940F6-55F2-4E6A-B04C-0248BA63BE87}" type="presParOf" srcId="{2D2315A5-4636-40EB-B214-63EDC9813428}" destId="{C42EA734-1149-425A-A29F-6CF86B84D861}" srcOrd="2" destOrd="0" presId="urn:microsoft.com/office/officeart/2005/8/layout/hierarchy1"/>
    <dgm:cxn modelId="{85D06DD2-A366-4A41-99AB-DCA9739636EE}" type="presParOf" srcId="{2D2315A5-4636-40EB-B214-63EDC9813428}" destId="{E44ED246-CEC7-48FF-9856-52CFE7CCF58F}" srcOrd="3" destOrd="0" presId="urn:microsoft.com/office/officeart/2005/8/layout/hierarchy1"/>
    <dgm:cxn modelId="{8A698825-0EDC-4BBB-95F2-D91BDC12B968}" type="presParOf" srcId="{E44ED246-CEC7-48FF-9856-52CFE7CCF58F}" destId="{58524740-0484-4BE5-A9C5-4999C8808248}" srcOrd="0" destOrd="0" presId="urn:microsoft.com/office/officeart/2005/8/layout/hierarchy1"/>
    <dgm:cxn modelId="{92F47327-FB14-43FB-B771-AC41EC6C3DDE}" type="presParOf" srcId="{58524740-0484-4BE5-A9C5-4999C8808248}" destId="{11851E12-66A3-49A9-B6F9-0248F8F078DA}" srcOrd="0" destOrd="0" presId="urn:microsoft.com/office/officeart/2005/8/layout/hierarchy1"/>
    <dgm:cxn modelId="{7A7A8CD6-5C75-40F6-9AAB-683BD0D27395}" type="presParOf" srcId="{58524740-0484-4BE5-A9C5-4999C8808248}" destId="{8F2944C9-305B-4BD4-82FB-2584958FDB06}" srcOrd="1" destOrd="0" presId="urn:microsoft.com/office/officeart/2005/8/layout/hierarchy1"/>
    <dgm:cxn modelId="{CFD05FCD-12BC-4A10-AED4-F4B9946E0519}" type="presParOf" srcId="{E44ED246-CEC7-48FF-9856-52CFE7CCF58F}" destId="{9DF85609-04B3-4F7D-93B8-C627E61C7A4D}" srcOrd="1" destOrd="0" presId="urn:microsoft.com/office/officeart/2005/8/layout/hierarchy1"/>
    <dgm:cxn modelId="{0CF1830A-6442-432D-8D77-39124B9F482C}" type="presParOf" srcId="{DC4A36CC-187D-4155-B413-02510B701D54}" destId="{7B9D50BB-D4E9-4B98-9399-EA0C0FC596A6}" srcOrd="2" destOrd="0" presId="urn:microsoft.com/office/officeart/2005/8/layout/hierarchy1"/>
    <dgm:cxn modelId="{05B28DA5-3366-4CE9-BB47-F97FB10344B2}" type="presParOf" srcId="{DC4A36CC-187D-4155-B413-02510B701D54}" destId="{BC781AFE-2BFA-401B-BF99-D56886330062}" srcOrd="3" destOrd="0" presId="urn:microsoft.com/office/officeart/2005/8/layout/hierarchy1"/>
    <dgm:cxn modelId="{209086C4-1439-4D32-B440-C8719EA5EB10}" type="presParOf" srcId="{BC781AFE-2BFA-401B-BF99-D56886330062}" destId="{73FE2562-987F-4F4B-BC64-10027F78D893}" srcOrd="0" destOrd="0" presId="urn:microsoft.com/office/officeart/2005/8/layout/hierarchy1"/>
    <dgm:cxn modelId="{D31BB144-9435-4311-BD1C-E9B7B2899B4F}" type="presParOf" srcId="{73FE2562-987F-4F4B-BC64-10027F78D893}" destId="{E4724C7A-AF37-4161-B28B-7047553631F5}" srcOrd="0" destOrd="0" presId="urn:microsoft.com/office/officeart/2005/8/layout/hierarchy1"/>
    <dgm:cxn modelId="{F53CA13C-50E8-4FD2-97D8-8111C3907895}" type="presParOf" srcId="{73FE2562-987F-4F4B-BC64-10027F78D893}" destId="{6A6F8BBB-5DE1-4901-A8F3-51DD8E0D78C5}" srcOrd="1" destOrd="0" presId="urn:microsoft.com/office/officeart/2005/8/layout/hierarchy1"/>
    <dgm:cxn modelId="{C3D975EE-615C-4BDB-9143-1EC88EC263CE}" type="presParOf" srcId="{BC781AFE-2BFA-401B-BF99-D56886330062}" destId="{A03352B5-85B8-4F0A-9E89-AE1E57F5D4D6}" srcOrd="1" destOrd="0" presId="urn:microsoft.com/office/officeart/2005/8/layout/hierarchy1"/>
    <dgm:cxn modelId="{F6AC8F30-4181-4869-A68F-72BDFD202D17}" type="presParOf" srcId="{A03352B5-85B8-4F0A-9E89-AE1E57F5D4D6}" destId="{F82F8976-846C-46CC-8450-F21E147288DF}" srcOrd="0" destOrd="0" presId="urn:microsoft.com/office/officeart/2005/8/layout/hierarchy1"/>
    <dgm:cxn modelId="{2686F678-7059-42CB-B8DE-AC88A9AA220E}" type="presParOf" srcId="{A03352B5-85B8-4F0A-9E89-AE1E57F5D4D6}" destId="{448FCAFA-9273-4EB7-BC69-2E6CF6304A70}" srcOrd="1" destOrd="0" presId="urn:microsoft.com/office/officeart/2005/8/layout/hierarchy1"/>
    <dgm:cxn modelId="{853B5181-298D-4AF0-A16D-DD9A896C2B27}" type="presParOf" srcId="{448FCAFA-9273-4EB7-BC69-2E6CF6304A70}" destId="{137FA409-C4C8-4EBE-8370-69620606C27F}" srcOrd="0" destOrd="0" presId="urn:microsoft.com/office/officeart/2005/8/layout/hierarchy1"/>
    <dgm:cxn modelId="{74507CBB-2E96-40BE-8315-3DA4EA5E97DF}" type="presParOf" srcId="{137FA409-C4C8-4EBE-8370-69620606C27F}" destId="{7F1D3C01-AE18-499E-82C4-3A381A10485E}" srcOrd="0" destOrd="0" presId="urn:microsoft.com/office/officeart/2005/8/layout/hierarchy1"/>
    <dgm:cxn modelId="{F19244CC-4D5E-4C95-91D5-EBA8BC237952}" type="presParOf" srcId="{137FA409-C4C8-4EBE-8370-69620606C27F}" destId="{F56C69E4-F1FC-4A3D-87CF-D68A7E13514F}" srcOrd="1" destOrd="0" presId="urn:microsoft.com/office/officeart/2005/8/layout/hierarchy1"/>
    <dgm:cxn modelId="{017D29A7-6644-43C2-ACBC-CD65D2E565B0}" type="presParOf" srcId="{448FCAFA-9273-4EB7-BC69-2E6CF6304A70}" destId="{6CC2BB5F-D863-464B-BAC1-EEC62A594EC8}" srcOrd="1" destOrd="0" presId="urn:microsoft.com/office/officeart/2005/8/layout/hierarchy1"/>
    <dgm:cxn modelId="{1E647A7E-5A44-4ABA-B218-932977AF3D03}" type="presParOf" srcId="{FF52F44D-198E-42FB-97BF-9269FE6AA98E}" destId="{FAF624C9-FF5B-4CDE-A234-D1E101BA9DEF}" srcOrd="2" destOrd="0" presId="urn:microsoft.com/office/officeart/2005/8/layout/hierarchy1"/>
    <dgm:cxn modelId="{2975D399-B8FF-49C2-B388-D142FBC5F1CF}" type="presParOf" srcId="{FF52F44D-198E-42FB-97BF-9269FE6AA98E}" destId="{5F57EBBC-0CCB-4040-8215-F60978983BF9}" srcOrd="3" destOrd="0" presId="urn:microsoft.com/office/officeart/2005/8/layout/hierarchy1"/>
    <dgm:cxn modelId="{7C2BBB6A-F823-4DE6-92AD-076D7B46B527}" type="presParOf" srcId="{5F57EBBC-0CCB-4040-8215-F60978983BF9}" destId="{8AA97617-7F1B-43CB-9882-D2AAB9B414C2}" srcOrd="0" destOrd="0" presId="urn:microsoft.com/office/officeart/2005/8/layout/hierarchy1"/>
    <dgm:cxn modelId="{7AD9F2CB-C9F7-48DF-A80E-B9E9297BADD0}" type="presParOf" srcId="{8AA97617-7F1B-43CB-9882-D2AAB9B414C2}" destId="{C7011B8D-793F-45D0-9240-5726F2264F98}" srcOrd="0" destOrd="0" presId="urn:microsoft.com/office/officeart/2005/8/layout/hierarchy1"/>
    <dgm:cxn modelId="{61ABF0F3-A9BE-44AE-AEDD-BCD635739425}" type="presParOf" srcId="{8AA97617-7F1B-43CB-9882-D2AAB9B414C2}" destId="{F336CE5B-81E7-4CA0-A080-7CCE9C560926}" srcOrd="1" destOrd="0" presId="urn:microsoft.com/office/officeart/2005/8/layout/hierarchy1"/>
    <dgm:cxn modelId="{E1D6958B-8B6B-485E-A399-7797375A8170}" type="presParOf" srcId="{5F57EBBC-0CCB-4040-8215-F60978983BF9}" destId="{00643492-51BF-4582-AD87-E40C70B9C0F6}" srcOrd="1" destOrd="0" presId="urn:microsoft.com/office/officeart/2005/8/layout/hierarchy1"/>
    <dgm:cxn modelId="{EEC3E54C-DAE1-4799-8AE7-4F51266FA0C7}" type="presParOf" srcId="{00643492-51BF-4582-AD87-E40C70B9C0F6}" destId="{4CF44228-F880-44A2-BF51-28113A119E9E}" srcOrd="0" destOrd="0" presId="urn:microsoft.com/office/officeart/2005/8/layout/hierarchy1"/>
    <dgm:cxn modelId="{D3CBFFCC-0BFB-4F21-ACE4-2FA4AE87DDAA}" type="presParOf" srcId="{00643492-51BF-4582-AD87-E40C70B9C0F6}" destId="{701BCF29-2737-4655-923C-D8C0C5E91CD8}" srcOrd="1" destOrd="0" presId="urn:microsoft.com/office/officeart/2005/8/layout/hierarchy1"/>
    <dgm:cxn modelId="{8F65D37B-7ABE-49B6-A371-BDD4B73670C1}" type="presParOf" srcId="{701BCF29-2737-4655-923C-D8C0C5E91CD8}" destId="{540DC3D1-E642-44AC-8563-41AC81C4755B}" srcOrd="0" destOrd="0" presId="urn:microsoft.com/office/officeart/2005/8/layout/hierarchy1"/>
    <dgm:cxn modelId="{B77DCF39-8444-4AF6-9A2C-88E1ABB0795E}" type="presParOf" srcId="{540DC3D1-E642-44AC-8563-41AC81C4755B}" destId="{5236FFB3-B656-4DFC-85EF-8C216AB1D682}" srcOrd="0" destOrd="0" presId="urn:microsoft.com/office/officeart/2005/8/layout/hierarchy1"/>
    <dgm:cxn modelId="{3F97B0D9-6F9B-4E2B-A76E-81BF0C14E3BF}" type="presParOf" srcId="{540DC3D1-E642-44AC-8563-41AC81C4755B}" destId="{3E9B3921-FFD9-46F3-B547-C735BDDBFC2F}" srcOrd="1" destOrd="0" presId="urn:microsoft.com/office/officeart/2005/8/layout/hierarchy1"/>
    <dgm:cxn modelId="{1FD6C78B-671E-4716-88DA-9BABD05DBAE9}" type="presParOf" srcId="{701BCF29-2737-4655-923C-D8C0C5E91CD8}" destId="{967D28D0-4FC8-4F6E-BBCE-304C3D778DED}" srcOrd="1" destOrd="0" presId="urn:microsoft.com/office/officeart/2005/8/layout/hierarchy1"/>
    <dgm:cxn modelId="{C43D49AB-24E5-4BC4-B22C-B5564D12129D}" type="presParOf" srcId="{00643492-51BF-4582-AD87-E40C70B9C0F6}" destId="{F37F702B-2EDE-4447-9614-85DF67D3F12C}" srcOrd="2" destOrd="0" presId="urn:microsoft.com/office/officeart/2005/8/layout/hierarchy1"/>
    <dgm:cxn modelId="{1CEA3863-B088-4D5C-B314-9D98022A8263}" type="presParOf" srcId="{00643492-51BF-4582-AD87-E40C70B9C0F6}" destId="{0DE4191B-022D-4DB1-9F81-C7917A1A6521}" srcOrd="3" destOrd="0" presId="urn:microsoft.com/office/officeart/2005/8/layout/hierarchy1"/>
    <dgm:cxn modelId="{40CBFAB8-08C6-4D17-BCF8-9300C95A14A5}" type="presParOf" srcId="{0DE4191B-022D-4DB1-9F81-C7917A1A6521}" destId="{2C729347-656A-4C6B-A594-DE26278652D1}" srcOrd="0" destOrd="0" presId="urn:microsoft.com/office/officeart/2005/8/layout/hierarchy1"/>
    <dgm:cxn modelId="{F3701889-4069-4FA6-9EB3-ACCAF9774894}" type="presParOf" srcId="{2C729347-656A-4C6B-A594-DE26278652D1}" destId="{18FC53BE-E983-4885-A647-B76E78A838BB}" srcOrd="0" destOrd="0" presId="urn:microsoft.com/office/officeart/2005/8/layout/hierarchy1"/>
    <dgm:cxn modelId="{EBD6A83A-6F11-4E9E-ABAE-391F84DD2468}" type="presParOf" srcId="{2C729347-656A-4C6B-A594-DE26278652D1}" destId="{B23021FD-C7A6-4024-A04C-8913D86B4D23}" srcOrd="1" destOrd="0" presId="urn:microsoft.com/office/officeart/2005/8/layout/hierarchy1"/>
    <dgm:cxn modelId="{E5AEB7F9-EEBE-4532-BB63-E20AD00D28CE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D401521F-0CBD-4232-9105-404E9411D093}" type="presOf" srcId="{3D47870F-AF83-4B1F-9198-D6E8DA8B1312}" destId="{F56C69E4-F1FC-4A3D-87CF-D68A7E13514F}" srcOrd="0" destOrd="0" presId="urn:microsoft.com/office/officeart/2005/8/layout/hierarchy1"/>
    <dgm:cxn modelId="{A6C62F20-2C59-4E6F-87B6-DA30DAC0F921}" type="presOf" srcId="{CB555301-16AE-41C8-949C-8CAF8334E0CE}" destId="{F37F702B-2EDE-4447-9614-85DF67D3F12C}" srcOrd="0" destOrd="0" presId="urn:microsoft.com/office/officeart/2005/8/layout/hierarchy1"/>
    <dgm:cxn modelId="{FEABBE7B-7C45-40A1-B299-F0CA8106FF8D}" type="presOf" srcId="{F3A5679C-9108-44FE-9304-074559F702EC}" destId="{7D19ECC1-8216-484B-893F-70AF6813C3F9}" srcOrd="0" destOrd="0" presId="urn:microsoft.com/office/officeart/2005/8/layout/hierarchy1"/>
    <dgm:cxn modelId="{4D089589-9AC6-40C6-8A7D-338E755E83B7}" type="presOf" srcId="{9525247B-0BC7-4DF0-817A-7587F9C32091}" destId="{F336CE5B-81E7-4CA0-A080-7CCE9C560926}" srcOrd="0" destOrd="0" presId="urn:microsoft.com/office/officeart/2005/8/layout/hierarchy1"/>
    <dgm:cxn modelId="{F88C3173-9483-4472-A96E-2F573D750BAD}" type="presOf" srcId="{7681EDE8-ABBB-49BD-9B32-FB05A786D649}" destId="{B23021FD-C7A6-4024-A04C-8913D86B4D23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534CE749-2577-4312-97F7-78FB008E35D1}" type="presOf" srcId="{1F5AAF31-3337-41FB-87B3-78647FCEAD36}" destId="{3E9B3921-FFD9-46F3-B547-C735BDDBFC2F}" srcOrd="0" destOrd="0" presId="urn:microsoft.com/office/officeart/2005/8/layout/hierarchy1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89B53377-CF25-4E36-9D27-3B6E2E45B516}" type="presOf" srcId="{323CC1F1-9CD7-4E1E-BC25-4A42D43479D7}" destId="{DD87CFBF-387B-490E-B169-64740466327E}" srcOrd="0" destOrd="0" presId="urn:microsoft.com/office/officeart/2005/8/layout/hierarchy1"/>
    <dgm:cxn modelId="{9CF28FA8-9A44-44A1-9DC3-389A091652DC}" type="presOf" srcId="{C8B657F7-6A6F-413C-875F-286D187672B9}" destId="{4CF44228-F880-44A2-BF51-28113A119E9E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A8E88BE4-D16C-44E7-AB58-DEDF9D6D50E0}" type="presOf" srcId="{C8C6B855-0EA6-4338-8B33-88F1828A0CCD}" destId="{6A6F8BBB-5DE1-4901-A8F3-51DD8E0D78C5}" srcOrd="0" destOrd="0" presId="urn:microsoft.com/office/officeart/2005/8/layout/hierarchy1"/>
    <dgm:cxn modelId="{36E7EEB0-053B-4491-8D49-1D84E26DAF0F}" type="presOf" srcId="{99CAAB7E-26B1-4ED7-B2EA-673689841F3B}" destId="{A5BE9543-3E6A-4117-9F8D-A171A255BE8B}" srcOrd="0" destOrd="0" presId="urn:microsoft.com/office/officeart/2005/8/layout/hierarchy1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20703024-AA08-46F8-A433-25FF045B1A17}" type="presOf" srcId="{C91EE07E-D190-4E1D-8E22-3CF6EEB690D7}" destId="{2A7A997F-84C2-4992-84AD-D04AC3B79809}" srcOrd="0" destOrd="0" presId="urn:microsoft.com/office/officeart/2005/8/layout/hierarchy1"/>
    <dgm:cxn modelId="{832EC081-5B47-48B1-B92A-A682308BA5AC}" type="presOf" srcId="{F6245055-95BE-43F9-BF30-D409A3C0178F}" destId="{7B9D50BB-D4E9-4B98-9399-EA0C0FC596A6}" srcOrd="0" destOrd="0" presId="urn:microsoft.com/office/officeart/2005/8/layout/hierarchy1"/>
    <dgm:cxn modelId="{CCC3079A-B92C-443F-BFC1-8205D88D41D1}" type="presOf" srcId="{3FFDBF62-E873-453F-AB3F-23B024E6FCDD}" destId="{FAF624C9-FF5B-4CDE-A234-D1E101BA9DEF}" srcOrd="0" destOrd="0" presId="urn:microsoft.com/office/officeart/2005/8/layout/hierarchy1"/>
    <dgm:cxn modelId="{8D58B3C5-0BDB-4C85-A196-51892FFE68DD}" type="presOf" srcId="{1C54C826-9908-4034-9035-FE45AA5C3D52}" destId="{8F2944C9-305B-4BD4-82FB-2584958FDB06}" srcOrd="0" destOrd="0" presId="urn:microsoft.com/office/officeart/2005/8/layout/hierarchy1"/>
    <dgm:cxn modelId="{7E4A2D2D-5975-41CD-997E-2D07A0011498}" type="presOf" srcId="{707F5A50-E7A8-4A74-A21B-F608605C919F}" destId="{C42EA734-1149-425A-A29F-6CF86B84D861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EAD33CAB-DEC9-4CDB-888E-2799B04AEB0F}" type="presOf" srcId="{02DC12CC-651F-4D6A-B1E9-FECD28FA9FA4}" destId="{1C91C4ED-EE11-4738-A143-267994366D3E}" srcOrd="0" destOrd="0" presId="urn:microsoft.com/office/officeart/2005/8/layout/hierarchy1"/>
    <dgm:cxn modelId="{891DD2DE-42E8-47D4-8E32-EB42CB7934E0}" type="presOf" srcId="{222FA726-3B97-4362-8FE0-725834FE4856}" destId="{E6694BAD-88B3-4005-BEE1-3589DC86384E}" srcOrd="0" destOrd="0" presId="urn:microsoft.com/office/officeart/2005/8/layout/hierarchy1"/>
    <dgm:cxn modelId="{224A8918-AC0B-4F10-8B12-8AE73938C843}" type="presOf" srcId="{682AD2EB-7287-43F5-898D-1F02ADC1E6EA}" destId="{C1B29F96-DEDB-408D-8860-B7F918852495}" srcOrd="0" destOrd="0" presId="urn:microsoft.com/office/officeart/2005/8/layout/hierarchy1"/>
    <dgm:cxn modelId="{4ADF7D08-23D8-4886-B8C2-A23B76E2DA60}" type="presOf" srcId="{B1B357AA-5A15-42D5-822C-C4F0D6FB77F8}" destId="{F82F8976-846C-46CC-8450-F21E147288DF}" srcOrd="0" destOrd="0" presId="urn:microsoft.com/office/officeart/2005/8/layout/hierarchy1"/>
    <dgm:cxn modelId="{B507D1E2-239C-4F1D-B497-D3DE9FFDA061}" type="presOf" srcId="{932CAC60-6CE8-4FBA-B1BC-C0556CFFD29C}" destId="{D1E91776-B3F0-490B-B03F-FA41D9D4D5AE}" srcOrd="0" destOrd="0" presId="urn:microsoft.com/office/officeart/2005/8/layout/hierarchy1"/>
    <dgm:cxn modelId="{B914844D-53D4-408D-87D6-937DCC0BAE65}" type="presParOf" srcId="{DD87CFBF-387B-490E-B169-64740466327E}" destId="{7CCAB3F6-71D0-4737-A396-F826D8EC2C55}" srcOrd="0" destOrd="0" presId="urn:microsoft.com/office/officeart/2005/8/layout/hierarchy1"/>
    <dgm:cxn modelId="{B9F3FA5E-2899-4C66-81B3-7495743CE474}" type="presParOf" srcId="{7CCAB3F6-71D0-4737-A396-F826D8EC2C55}" destId="{BFC75359-3608-47FE-8C4C-28427A009F28}" srcOrd="0" destOrd="0" presId="urn:microsoft.com/office/officeart/2005/8/layout/hierarchy1"/>
    <dgm:cxn modelId="{5DD3092E-CCC9-4FA2-9FCD-8A17D1CA95D2}" type="presParOf" srcId="{BFC75359-3608-47FE-8C4C-28427A009F28}" destId="{039BA31F-D784-48AE-B11C-D493D33D0311}" srcOrd="0" destOrd="0" presId="urn:microsoft.com/office/officeart/2005/8/layout/hierarchy1"/>
    <dgm:cxn modelId="{71070373-EB7B-4815-9F6E-5B10AAB30463}" type="presParOf" srcId="{BFC75359-3608-47FE-8C4C-28427A009F28}" destId="{D1E91776-B3F0-490B-B03F-FA41D9D4D5AE}" srcOrd="1" destOrd="0" presId="urn:microsoft.com/office/officeart/2005/8/layout/hierarchy1"/>
    <dgm:cxn modelId="{60F08DE3-E4EF-49C9-BB0A-D562DEBB9FC9}" type="presParOf" srcId="{7CCAB3F6-71D0-4737-A396-F826D8EC2C55}" destId="{FF52F44D-198E-42FB-97BF-9269FE6AA98E}" srcOrd="1" destOrd="0" presId="urn:microsoft.com/office/officeart/2005/8/layout/hierarchy1"/>
    <dgm:cxn modelId="{FD113196-4C54-4E65-9CFE-AFDD7F915D23}" type="presParOf" srcId="{FF52F44D-198E-42FB-97BF-9269FE6AA98E}" destId="{C1B29F96-DEDB-408D-8860-B7F918852495}" srcOrd="0" destOrd="0" presId="urn:microsoft.com/office/officeart/2005/8/layout/hierarchy1"/>
    <dgm:cxn modelId="{0DC53D71-4813-41C2-9164-9B063F894EB0}" type="presParOf" srcId="{FF52F44D-198E-42FB-97BF-9269FE6AA98E}" destId="{A6798A50-66B3-4CF7-A5C9-E133EC51E649}" srcOrd="1" destOrd="0" presId="urn:microsoft.com/office/officeart/2005/8/layout/hierarchy1"/>
    <dgm:cxn modelId="{4C05925B-DFC7-40DD-BB74-06A141D370DD}" type="presParOf" srcId="{A6798A50-66B3-4CF7-A5C9-E133EC51E649}" destId="{EAD60B13-A9A4-4D7C-BAFC-A94FC4F74AF4}" srcOrd="0" destOrd="0" presId="urn:microsoft.com/office/officeart/2005/8/layout/hierarchy1"/>
    <dgm:cxn modelId="{B8CA15B3-F7CB-4D8E-B8DE-9968C0FCF807}" type="presParOf" srcId="{EAD60B13-A9A4-4D7C-BAFC-A94FC4F74AF4}" destId="{513ADAD1-2482-4FFE-808D-61DC428348F0}" srcOrd="0" destOrd="0" presId="urn:microsoft.com/office/officeart/2005/8/layout/hierarchy1"/>
    <dgm:cxn modelId="{4DA0F5A9-5DC1-42E8-ABF1-808A7507CFA8}" type="presParOf" srcId="{EAD60B13-A9A4-4D7C-BAFC-A94FC4F74AF4}" destId="{2A7A997F-84C2-4992-84AD-D04AC3B79809}" srcOrd="1" destOrd="0" presId="urn:microsoft.com/office/officeart/2005/8/layout/hierarchy1"/>
    <dgm:cxn modelId="{ADE3E22D-3AB8-4BC9-8368-BB9CA35C7214}" type="presParOf" srcId="{A6798A50-66B3-4CF7-A5C9-E133EC51E649}" destId="{DC4A36CC-187D-4155-B413-02510B701D54}" srcOrd="1" destOrd="0" presId="urn:microsoft.com/office/officeart/2005/8/layout/hierarchy1"/>
    <dgm:cxn modelId="{3CB004FB-69A3-4C08-9B6D-B28D2AD55D17}" type="presParOf" srcId="{DC4A36CC-187D-4155-B413-02510B701D54}" destId="{A5BE9543-3E6A-4117-9F8D-A171A255BE8B}" srcOrd="0" destOrd="0" presId="urn:microsoft.com/office/officeart/2005/8/layout/hierarchy1"/>
    <dgm:cxn modelId="{EB7CCEEA-3A84-45E4-B298-66B3AD1C3CE2}" type="presParOf" srcId="{DC4A36CC-187D-4155-B413-02510B701D54}" destId="{4811693B-68B4-4298-8AA5-C1F4B4DB9574}" srcOrd="1" destOrd="0" presId="urn:microsoft.com/office/officeart/2005/8/layout/hierarchy1"/>
    <dgm:cxn modelId="{DF837887-4C1D-4619-9A97-9A63C0E9A449}" type="presParOf" srcId="{4811693B-68B4-4298-8AA5-C1F4B4DB9574}" destId="{C83CDF6C-0ADA-4C8B-A584-03D55554D358}" srcOrd="0" destOrd="0" presId="urn:microsoft.com/office/officeart/2005/8/layout/hierarchy1"/>
    <dgm:cxn modelId="{17A523AA-E1FD-4451-92AE-F081C30A52B9}" type="presParOf" srcId="{C83CDF6C-0ADA-4C8B-A584-03D55554D358}" destId="{F901E5F4-DF6E-4FEC-AA0E-87D4F2CC7C62}" srcOrd="0" destOrd="0" presId="urn:microsoft.com/office/officeart/2005/8/layout/hierarchy1"/>
    <dgm:cxn modelId="{C1CDF500-F0F8-4648-8E3B-75B50DBC8539}" type="presParOf" srcId="{C83CDF6C-0ADA-4C8B-A584-03D55554D358}" destId="{1C91C4ED-EE11-4738-A143-267994366D3E}" srcOrd="1" destOrd="0" presId="urn:microsoft.com/office/officeart/2005/8/layout/hierarchy1"/>
    <dgm:cxn modelId="{D17450AD-9E64-4C19-A3DE-AA39AD7F2C0E}" type="presParOf" srcId="{4811693B-68B4-4298-8AA5-C1F4B4DB9574}" destId="{2D2315A5-4636-40EB-B214-63EDC9813428}" srcOrd="1" destOrd="0" presId="urn:microsoft.com/office/officeart/2005/8/layout/hierarchy1"/>
    <dgm:cxn modelId="{8F02F609-3E65-4128-960E-0723F6D01C65}" type="presParOf" srcId="{2D2315A5-4636-40EB-B214-63EDC9813428}" destId="{7D19ECC1-8216-484B-893F-70AF6813C3F9}" srcOrd="0" destOrd="0" presId="urn:microsoft.com/office/officeart/2005/8/layout/hierarchy1"/>
    <dgm:cxn modelId="{ACE246D9-E3D9-4443-B033-DFF36BA52A28}" type="presParOf" srcId="{2D2315A5-4636-40EB-B214-63EDC9813428}" destId="{CF9EA7DC-E27F-45DC-9D72-CEE18AE788F5}" srcOrd="1" destOrd="0" presId="urn:microsoft.com/office/officeart/2005/8/layout/hierarchy1"/>
    <dgm:cxn modelId="{197B8573-4E12-4040-B763-A22FC056DC56}" type="presParOf" srcId="{CF9EA7DC-E27F-45DC-9D72-CEE18AE788F5}" destId="{46006A9F-7F5F-4DF1-8B7C-3B535028C8D9}" srcOrd="0" destOrd="0" presId="urn:microsoft.com/office/officeart/2005/8/layout/hierarchy1"/>
    <dgm:cxn modelId="{0C038D3E-0BEB-4E6F-89A8-FEF5BEDE4C0C}" type="presParOf" srcId="{46006A9F-7F5F-4DF1-8B7C-3B535028C8D9}" destId="{6CEF3E2A-0FA7-4237-AE5D-AAB9E1E21E74}" srcOrd="0" destOrd="0" presId="urn:microsoft.com/office/officeart/2005/8/layout/hierarchy1"/>
    <dgm:cxn modelId="{E02D4769-2AFF-4493-81DC-9B63F7C9ACC0}" type="presParOf" srcId="{46006A9F-7F5F-4DF1-8B7C-3B535028C8D9}" destId="{E6694BAD-88B3-4005-BEE1-3589DC86384E}" srcOrd="1" destOrd="0" presId="urn:microsoft.com/office/officeart/2005/8/layout/hierarchy1"/>
    <dgm:cxn modelId="{A44046FF-FB1B-46EC-8339-3C20164AF976}" type="presParOf" srcId="{CF9EA7DC-E27F-45DC-9D72-CEE18AE788F5}" destId="{4A18DA43-1B84-40A4-A6ED-AD6DA9DF8E8A}" srcOrd="1" destOrd="0" presId="urn:microsoft.com/office/officeart/2005/8/layout/hierarchy1"/>
    <dgm:cxn modelId="{F8C7D3BF-F88D-4A84-ACB8-5420F3194EA8}" type="presParOf" srcId="{2D2315A5-4636-40EB-B214-63EDC9813428}" destId="{C42EA734-1149-425A-A29F-6CF86B84D861}" srcOrd="2" destOrd="0" presId="urn:microsoft.com/office/officeart/2005/8/layout/hierarchy1"/>
    <dgm:cxn modelId="{F43EBDBA-EA78-480F-8B64-94B135526233}" type="presParOf" srcId="{2D2315A5-4636-40EB-B214-63EDC9813428}" destId="{E44ED246-CEC7-48FF-9856-52CFE7CCF58F}" srcOrd="3" destOrd="0" presId="urn:microsoft.com/office/officeart/2005/8/layout/hierarchy1"/>
    <dgm:cxn modelId="{E07D3179-F7DC-4755-9FA7-2F4D34927FC2}" type="presParOf" srcId="{E44ED246-CEC7-48FF-9856-52CFE7CCF58F}" destId="{58524740-0484-4BE5-A9C5-4999C8808248}" srcOrd="0" destOrd="0" presId="urn:microsoft.com/office/officeart/2005/8/layout/hierarchy1"/>
    <dgm:cxn modelId="{F041A4E4-B04F-4F28-82C4-ED045E14A2B8}" type="presParOf" srcId="{58524740-0484-4BE5-A9C5-4999C8808248}" destId="{11851E12-66A3-49A9-B6F9-0248F8F078DA}" srcOrd="0" destOrd="0" presId="urn:microsoft.com/office/officeart/2005/8/layout/hierarchy1"/>
    <dgm:cxn modelId="{67BAA225-F71B-4B3A-ADEE-B3FD5AA6495B}" type="presParOf" srcId="{58524740-0484-4BE5-A9C5-4999C8808248}" destId="{8F2944C9-305B-4BD4-82FB-2584958FDB06}" srcOrd="1" destOrd="0" presId="urn:microsoft.com/office/officeart/2005/8/layout/hierarchy1"/>
    <dgm:cxn modelId="{CDC55A6D-B02A-43DA-A5D5-13A3C34D1780}" type="presParOf" srcId="{E44ED246-CEC7-48FF-9856-52CFE7CCF58F}" destId="{9DF85609-04B3-4F7D-93B8-C627E61C7A4D}" srcOrd="1" destOrd="0" presId="urn:microsoft.com/office/officeart/2005/8/layout/hierarchy1"/>
    <dgm:cxn modelId="{7C6DA301-153B-473A-B075-8208D372C9B3}" type="presParOf" srcId="{DC4A36CC-187D-4155-B413-02510B701D54}" destId="{7B9D50BB-D4E9-4B98-9399-EA0C0FC596A6}" srcOrd="2" destOrd="0" presId="urn:microsoft.com/office/officeart/2005/8/layout/hierarchy1"/>
    <dgm:cxn modelId="{00A14AF3-4E74-4139-A0E7-A175246E5FE6}" type="presParOf" srcId="{DC4A36CC-187D-4155-B413-02510B701D54}" destId="{BC781AFE-2BFA-401B-BF99-D56886330062}" srcOrd="3" destOrd="0" presId="urn:microsoft.com/office/officeart/2005/8/layout/hierarchy1"/>
    <dgm:cxn modelId="{5897E539-07E4-4B7C-BBD2-DD18D39F0FD7}" type="presParOf" srcId="{BC781AFE-2BFA-401B-BF99-D56886330062}" destId="{73FE2562-987F-4F4B-BC64-10027F78D893}" srcOrd="0" destOrd="0" presId="urn:microsoft.com/office/officeart/2005/8/layout/hierarchy1"/>
    <dgm:cxn modelId="{0DAF0072-EB1C-4B81-9CAF-2821ED4E9F76}" type="presParOf" srcId="{73FE2562-987F-4F4B-BC64-10027F78D893}" destId="{E4724C7A-AF37-4161-B28B-7047553631F5}" srcOrd="0" destOrd="0" presId="urn:microsoft.com/office/officeart/2005/8/layout/hierarchy1"/>
    <dgm:cxn modelId="{42EE9BF4-30B0-43DB-B957-3355F0BB90B3}" type="presParOf" srcId="{73FE2562-987F-4F4B-BC64-10027F78D893}" destId="{6A6F8BBB-5DE1-4901-A8F3-51DD8E0D78C5}" srcOrd="1" destOrd="0" presId="urn:microsoft.com/office/officeart/2005/8/layout/hierarchy1"/>
    <dgm:cxn modelId="{D5E8AE0B-3957-47A2-82B7-3F56C15066F7}" type="presParOf" srcId="{BC781AFE-2BFA-401B-BF99-D56886330062}" destId="{A03352B5-85B8-4F0A-9E89-AE1E57F5D4D6}" srcOrd="1" destOrd="0" presId="urn:microsoft.com/office/officeart/2005/8/layout/hierarchy1"/>
    <dgm:cxn modelId="{45200022-BC89-41B2-A0B5-F15CC509B511}" type="presParOf" srcId="{A03352B5-85B8-4F0A-9E89-AE1E57F5D4D6}" destId="{F82F8976-846C-46CC-8450-F21E147288DF}" srcOrd="0" destOrd="0" presId="urn:microsoft.com/office/officeart/2005/8/layout/hierarchy1"/>
    <dgm:cxn modelId="{E802AD47-261A-47F3-A5A3-847836328466}" type="presParOf" srcId="{A03352B5-85B8-4F0A-9E89-AE1E57F5D4D6}" destId="{448FCAFA-9273-4EB7-BC69-2E6CF6304A70}" srcOrd="1" destOrd="0" presId="urn:microsoft.com/office/officeart/2005/8/layout/hierarchy1"/>
    <dgm:cxn modelId="{20F1DFCC-B295-4486-8E2E-FD4D4F5809DC}" type="presParOf" srcId="{448FCAFA-9273-4EB7-BC69-2E6CF6304A70}" destId="{137FA409-C4C8-4EBE-8370-69620606C27F}" srcOrd="0" destOrd="0" presId="urn:microsoft.com/office/officeart/2005/8/layout/hierarchy1"/>
    <dgm:cxn modelId="{3276CD44-039E-4D61-8884-93E2B2D80902}" type="presParOf" srcId="{137FA409-C4C8-4EBE-8370-69620606C27F}" destId="{7F1D3C01-AE18-499E-82C4-3A381A10485E}" srcOrd="0" destOrd="0" presId="urn:microsoft.com/office/officeart/2005/8/layout/hierarchy1"/>
    <dgm:cxn modelId="{E0B1A3A2-4968-47FE-910A-E88D1D7492E5}" type="presParOf" srcId="{137FA409-C4C8-4EBE-8370-69620606C27F}" destId="{F56C69E4-F1FC-4A3D-87CF-D68A7E13514F}" srcOrd="1" destOrd="0" presId="urn:microsoft.com/office/officeart/2005/8/layout/hierarchy1"/>
    <dgm:cxn modelId="{163D8A74-5B4E-4B34-8B00-27DC5931D868}" type="presParOf" srcId="{448FCAFA-9273-4EB7-BC69-2E6CF6304A70}" destId="{6CC2BB5F-D863-464B-BAC1-EEC62A594EC8}" srcOrd="1" destOrd="0" presId="urn:microsoft.com/office/officeart/2005/8/layout/hierarchy1"/>
    <dgm:cxn modelId="{909736D6-2AB9-4D33-82C4-0A3B331F3FAE}" type="presParOf" srcId="{FF52F44D-198E-42FB-97BF-9269FE6AA98E}" destId="{FAF624C9-FF5B-4CDE-A234-D1E101BA9DEF}" srcOrd="2" destOrd="0" presId="urn:microsoft.com/office/officeart/2005/8/layout/hierarchy1"/>
    <dgm:cxn modelId="{6E12C588-9E42-46E8-BD3A-F16CE335211D}" type="presParOf" srcId="{FF52F44D-198E-42FB-97BF-9269FE6AA98E}" destId="{5F57EBBC-0CCB-4040-8215-F60978983BF9}" srcOrd="3" destOrd="0" presId="urn:microsoft.com/office/officeart/2005/8/layout/hierarchy1"/>
    <dgm:cxn modelId="{82751BA5-F590-4A7F-A709-CB657663378C}" type="presParOf" srcId="{5F57EBBC-0CCB-4040-8215-F60978983BF9}" destId="{8AA97617-7F1B-43CB-9882-D2AAB9B414C2}" srcOrd="0" destOrd="0" presId="urn:microsoft.com/office/officeart/2005/8/layout/hierarchy1"/>
    <dgm:cxn modelId="{680972C8-7F78-4F2E-B125-B3D8E1A15145}" type="presParOf" srcId="{8AA97617-7F1B-43CB-9882-D2AAB9B414C2}" destId="{C7011B8D-793F-45D0-9240-5726F2264F98}" srcOrd="0" destOrd="0" presId="urn:microsoft.com/office/officeart/2005/8/layout/hierarchy1"/>
    <dgm:cxn modelId="{6DDB2F07-941D-4BA8-AE8C-C8B80E07A0F2}" type="presParOf" srcId="{8AA97617-7F1B-43CB-9882-D2AAB9B414C2}" destId="{F336CE5B-81E7-4CA0-A080-7CCE9C560926}" srcOrd="1" destOrd="0" presId="urn:microsoft.com/office/officeart/2005/8/layout/hierarchy1"/>
    <dgm:cxn modelId="{ED45BD38-0968-4A75-8353-57DA163A6FB9}" type="presParOf" srcId="{5F57EBBC-0CCB-4040-8215-F60978983BF9}" destId="{00643492-51BF-4582-AD87-E40C70B9C0F6}" srcOrd="1" destOrd="0" presId="urn:microsoft.com/office/officeart/2005/8/layout/hierarchy1"/>
    <dgm:cxn modelId="{076D452F-23E8-4256-BC55-3B95D9D1EFF0}" type="presParOf" srcId="{00643492-51BF-4582-AD87-E40C70B9C0F6}" destId="{4CF44228-F880-44A2-BF51-28113A119E9E}" srcOrd="0" destOrd="0" presId="urn:microsoft.com/office/officeart/2005/8/layout/hierarchy1"/>
    <dgm:cxn modelId="{ADD86E98-CEF0-44BF-8E21-C0DD64E9299E}" type="presParOf" srcId="{00643492-51BF-4582-AD87-E40C70B9C0F6}" destId="{701BCF29-2737-4655-923C-D8C0C5E91CD8}" srcOrd="1" destOrd="0" presId="urn:microsoft.com/office/officeart/2005/8/layout/hierarchy1"/>
    <dgm:cxn modelId="{EBC95C18-3A9F-415F-AA82-CED0D3B86097}" type="presParOf" srcId="{701BCF29-2737-4655-923C-D8C0C5E91CD8}" destId="{540DC3D1-E642-44AC-8563-41AC81C4755B}" srcOrd="0" destOrd="0" presId="urn:microsoft.com/office/officeart/2005/8/layout/hierarchy1"/>
    <dgm:cxn modelId="{6D38EAB2-FA8C-4B3E-9324-572C8A603F37}" type="presParOf" srcId="{540DC3D1-E642-44AC-8563-41AC81C4755B}" destId="{5236FFB3-B656-4DFC-85EF-8C216AB1D682}" srcOrd="0" destOrd="0" presId="urn:microsoft.com/office/officeart/2005/8/layout/hierarchy1"/>
    <dgm:cxn modelId="{F6BE2471-B3CB-4307-8586-F4D0488A2939}" type="presParOf" srcId="{540DC3D1-E642-44AC-8563-41AC81C4755B}" destId="{3E9B3921-FFD9-46F3-B547-C735BDDBFC2F}" srcOrd="1" destOrd="0" presId="urn:microsoft.com/office/officeart/2005/8/layout/hierarchy1"/>
    <dgm:cxn modelId="{9F5D15FB-C01E-4196-B60A-314BAF1FB03D}" type="presParOf" srcId="{701BCF29-2737-4655-923C-D8C0C5E91CD8}" destId="{967D28D0-4FC8-4F6E-BBCE-304C3D778DED}" srcOrd="1" destOrd="0" presId="urn:microsoft.com/office/officeart/2005/8/layout/hierarchy1"/>
    <dgm:cxn modelId="{DF7A83E4-4C50-4FA8-A158-BB1568F8E6AB}" type="presParOf" srcId="{00643492-51BF-4582-AD87-E40C70B9C0F6}" destId="{F37F702B-2EDE-4447-9614-85DF67D3F12C}" srcOrd="2" destOrd="0" presId="urn:microsoft.com/office/officeart/2005/8/layout/hierarchy1"/>
    <dgm:cxn modelId="{C53B1672-6427-45A8-8E35-2881F7BEFAD3}" type="presParOf" srcId="{00643492-51BF-4582-AD87-E40C70B9C0F6}" destId="{0DE4191B-022D-4DB1-9F81-C7917A1A6521}" srcOrd="3" destOrd="0" presId="urn:microsoft.com/office/officeart/2005/8/layout/hierarchy1"/>
    <dgm:cxn modelId="{A41AAC95-F500-4954-8A93-A5AD004BEA34}" type="presParOf" srcId="{0DE4191B-022D-4DB1-9F81-C7917A1A6521}" destId="{2C729347-656A-4C6B-A594-DE26278652D1}" srcOrd="0" destOrd="0" presId="urn:microsoft.com/office/officeart/2005/8/layout/hierarchy1"/>
    <dgm:cxn modelId="{21BFD177-8A06-4314-9EF2-E425D40A3591}" type="presParOf" srcId="{2C729347-656A-4C6B-A594-DE26278652D1}" destId="{18FC53BE-E983-4885-A647-B76E78A838BB}" srcOrd="0" destOrd="0" presId="urn:microsoft.com/office/officeart/2005/8/layout/hierarchy1"/>
    <dgm:cxn modelId="{FF801B8F-9D33-4BB7-9DE8-813A04AA906C}" type="presParOf" srcId="{2C729347-656A-4C6B-A594-DE26278652D1}" destId="{B23021FD-C7A6-4024-A04C-8913D86B4D23}" srcOrd="1" destOrd="0" presId="urn:microsoft.com/office/officeart/2005/8/layout/hierarchy1"/>
    <dgm:cxn modelId="{2289B25A-5712-4672-B5EC-7E67128F5FA7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 dirty="0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>
              <a:solidFill>
                <a:schemeClr val="accent1"/>
              </a:solidFill>
            </a:rPr>
            <a:t>Mixtures</a:t>
          </a: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65BEF7EB-E1E3-43C0-9B2A-B698780248DC}" type="presOf" srcId="{3FFDBF62-E873-453F-AB3F-23B024E6FCDD}" destId="{FAF624C9-FF5B-4CDE-A234-D1E101BA9DEF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9D48942F-EF3C-4022-B9C6-355C660BFBED}" type="presOf" srcId="{C8C6B855-0EA6-4338-8B33-88F1828A0CCD}" destId="{6A6F8BBB-5DE1-4901-A8F3-51DD8E0D78C5}" srcOrd="0" destOrd="0" presId="urn:microsoft.com/office/officeart/2005/8/layout/hierarchy1"/>
    <dgm:cxn modelId="{EAF47526-E91F-4ACA-B44B-F5A9BED6029E}" type="presOf" srcId="{C8B657F7-6A6F-413C-875F-286D187672B9}" destId="{4CF44228-F880-44A2-BF51-28113A119E9E}" srcOrd="0" destOrd="0" presId="urn:microsoft.com/office/officeart/2005/8/layout/hierarchy1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D05E8336-A888-4A99-B63C-8FE66D5AF9BE}" type="presOf" srcId="{C91EE07E-D190-4E1D-8E22-3CF6EEB690D7}" destId="{2A7A997F-84C2-4992-84AD-D04AC3B79809}" srcOrd="0" destOrd="0" presId="urn:microsoft.com/office/officeart/2005/8/layout/hierarchy1"/>
    <dgm:cxn modelId="{E9D651A8-6447-4903-8245-EAC66FB0D5DF}" type="presOf" srcId="{932CAC60-6CE8-4FBA-B1BC-C0556CFFD29C}" destId="{D1E91776-B3F0-490B-B03F-FA41D9D4D5AE}" srcOrd="0" destOrd="0" presId="urn:microsoft.com/office/officeart/2005/8/layout/hierarchy1"/>
    <dgm:cxn modelId="{7639DE59-D1BD-4C82-BB6F-EB7A6F0F6659}" type="presOf" srcId="{682AD2EB-7287-43F5-898D-1F02ADC1E6EA}" destId="{C1B29F96-DEDB-408D-8860-B7F918852495}" srcOrd="0" destOrd="0" presId="urn:microsoft.com/office/officeart/2005/8/layout/hierarchy1"/>
    <dgm:cxn modelId="{A889C805-E3D4-4388-B093-9C4B7ED244C0}" type="presOf" srcId="{F6245055-95BE-43F9-BF30-D409A3C0178F}" destId="{7B9D50BB-D4E9-4B98-9399-EA0C0FC596A6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6448A250-829D-4520-9AAF-47B242CC868E}" type="presOf" srcId="{02DC12CC-651F-4D6A-B1E9-FECD28FA9FA4}" destId="{1C91C4ED-EE11-4738-A143-267994366D3E}" srcOrd="0" destOrd="0" presId="urn:microsoft.com/office/officeart/2005/8/layout/hierarchy1"/>
    <dgm:cxn modelId="{7AD1B9E6-CA58-4BFF-A9A8-FEE417DFACD7}" type="presOf" srcId="{1C54C826-9908-4034-9035-FE45AA5C3D52}" destId="{8F2944C9-305B-4BD4-82FB-2584958FDB06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4889FDD8-D655-4225-B684-C36625BDA0F0}" type="presOf" srcId="{323CC1F1-9CD7-4E1E-BC25-4A42D43479D7}" destId="{DD87CFBF-387B-490E-B169-64740466327E}" srcOrd="0" destOrd="0" presId="urn:microsoft.com/office/officeart/2005/8/layout/hierarchy1"/>
    <dgm:cxn modelId="{BDED6C19-13D0-4CCD-854A-72530E4C278D}" type="presOf" srcId="{707F5A50-E7A8-4A74-A21B-F608605C919F}" destId="{C42EA734-1149-425A-A29F-6CF86B84D861}" srcOrd="0" destOrd="0" presId="urn:microsoft.com/office/officeart/2005/8/layout/hierarchy1"/>
    <dgm:cxn modelId="{F6AC82BB-E968-4382-8877-B3D221D200E9}" type="presOf" srcId="{99CAAB7E-26B1-4ED7-B2EA-673689841F3B}" destId="{A5BE9543-3E6A-4117-9F8D-A171A255BE8B}" srcOrd="0" destOrd="0" presId="urn:microsoft.com/office/officeart/2005/8/layout/hierarchy1"/>
    <dgm:cxn modelId="{577ABECC-C8CB-438A-83A1-C431D61F8960}" type="presOf" srcId="{7681EDE8-ABBB-49BD-9B32-FB05A786D649}" destId="{B23021FD-C7A6-4024-A04C-8913D86B4D23}" srcOrd="0" destOrd="0" presId="urn:microsoft.com/office/officeart/2005/8/layout/hierarchy1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C171CE9F-E314-4CEB-9857-EA3F52DBF599}" type="presOf" srcId="{F3A5679C-9108-44FE-9304-074559F702EC}" destId="{7D19ECC1-8216-484B-893F-70AF6813C3F9}" srcOrd="0" destOrd="0" presId="urn:microsoft.com/office/officeart/2005/8/layout/hierarchy1"/>
    <dgm:cxn modelId="{AD51A02F-53D8-4ED1-9366-229DC6C90448}" type="presOf" srcId="{B1B357AA-5A15-42D5-822C-C4F0D6FB77F8}" destId="{F82F8976-846C-46CC-8450-F21E147288DF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E895A1C1-4C93-4EF2-BA24-F9F34AB062D0}" type="presOf" srcId="{3D47870F-AF83-4B1F-9198-D6E8DA8B1312}" destId="{F56C69E4-F1FC-4A3D-87CF-D68A7E13514F}" srcOrd="0" destOrd="0" presId="urn:microsoft.com/office/officeart/2005/8/layout/hierarchy1"/>
    <dgm:cxn modelId="{BFBEE146-314A-4BDA-98F0-85C41F0BE233}" type="presOf" srcId="{1F5AAF31-3337-41FB-87B3-78647FCEAD36}" destId="{3E9B3921-FFD9-46F3-B547-C735BDDBFC2F}" srcOrd="0" destOrd="0" presId="urn:microsoft.com/office/officeart/2005/8/layout/hierarchy1"/>
    <dgm:cxn modelId="{0FC24D14-B834-4646-9F81-475E31AE2FFD}" type="presOf" srcId="{222FA726-3B97-4362-8FE0-725834FE4856}" destId="{E6694BAD-88B3-4005-BEE1-3589DC86384E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C81E84F3-43A7-4904-8CF6-B26B9CEA43BC}" type="presOf" srcId="{CB555301-16AE-41C8-949C-8CAF8334E0CE}" destId="{F37F702B-2EDE-4447-9614-85DF67D3F12C}" srcOrd="0" destOrd="0" presId="urn:microsoft.com/office/officeart/2005/8/layout/hierarchy1"/>
    <dgm:cxn modelId="{BD7EE0E2-7347-4956-8B89-F545A50E4825}" type="presOf" srcId="{9525247B-0BC7-4DF0-817A-7587F9C32091}" destId="{F336CE5B-81E7-4CA0-A080-7CCE9C560926}" srcOrd="0" destOrd="0" presId="urn:microsoft.com/office/officeart/2005/8/layout/hierarchy1"/>
    <dgm:cxn modelId="{B934AC0D-2CE0-4F61-BE2B-FBCFB3CC2CBB}" type="presParOf" srcId="{DD87CFBF-387B-490E-B169-64740466327E}" destId="{7CCAB3F6-71D0-4737-A396-F826D8EC2C55}" srcOrd="0" destOrd="0" presId="urn:microsoft.com/office/officeart/2005/8/layout/hierarchy1"/>
    <dgm:cxn modelId="{8786CDB0-B033-46BB-9E4E-2277E85B53E6}" type="presParOf" srcId="{7CCAB3F6-71D0-4737-A396-F826D8EC2C55}" destId="{BFC75359-3608-47FE-8C4C-28427A009F28}" srcOrd="0" destOrd="0" presId="urn:microsoft.com/office/officeart/2005/8/layout/hierarchy1"/>
    <dgm:cxn modelId="{6457A0A7-F343-4F79-BF82-04E0E6FF42C9}" type="presParOf" srcId="{BFC75359-3608-47FE-8C4C-28427A009F28}" destId="{039BA31F-D784-48AE-B11C-D493D33D0311}" srcOrd="0" destOrd="0" presId="urn:microsoft.com/office/officeart/2005/8/layout/hierarchy1"/>
    <dgm:cxn modelId="{C7E286D8-BF6A-46F7-8119-756F91891807}" type="presParOf" srcId="{BFC75359-3608-47FE-8C4C-28427A009F28}" destId="{D1E91776-B3F0-490B-B03F-FA41D9D4D5AE}" srcOrd="1" destOrd="0" presId="urn:microsoft.com/office/officeart/2005/8/layout/hierarchy1"/>
    <dgm:cxn modelId="{0F9C01C9-7BE9-4D24-9859-A3E31831EC90}" type="presParOf" srcId="{7CCAB3F6-71D0-4737-A396-F826D8EC2C55}" destId="{FF52F44D-198E-42FB-97BF-9269FE6AA98E}" srcOrd="1" destOrd="0" presId="urn:microsoft.com/office/officeart/2005/8/layout/hierarchy1"/>
    <dgm:cxn modelId="{0AAEB3F1-CCE6-4646-B106-7FD0394005AB}" type="presParOf" srcId="{FF52F44D-198E-42FB-97BF-9269FE6AA98E}" destId="{C1B29F96-DEDB-408D-8860-B7F918852495}" srcOrd="0" destOrd="0" presId="urn:microsoft.com/office/officeart/2005/8/layout/hierarchy1"/>
    <dgm:cxn modelId="{C54D1901-23C4-4497-A4DE-8583D9798922}" type="presParOf" srcId="{FF52F44D-198E-42FB-97BF-9269FE6AA98E}" destId="{A6798A50-66B3-4CF7-A5C9-E133EC51E649}" srcOrd="1" destOrd="0" presId="urn:microsoft.com/office/officeart/2005/8/layout/hierarchy1"/>
    <dgm:cxn modelId="{7C9D8FDD-4879-48FC-AACB-7D528041793C}" type="presParOf" srcId="{A6798A50-66B3-4CF7-A5C9-E133EC51E649}" destId="{EAD60B13-A9A4-4D7C-BAFC-A94FC4F74AF4}" srcOrd="0" destOrd="0" presId="urn:microsoft.com/office/officeart/2005/8/layout/hierarchy1"/>
    <dgm:cxn modelId="{5A97EBD4-EE21-42AD-879D-005AD643579E}" type="presParOf" srcId="{EAD60B13-A9A4-4D7C-BAFC-A94FC4F74AF4}" destId="{513ADAD1-2482-4FFE-808D-61DC428348F0}" srcOrd="0" destOrd="0" presId="urn:microsoft.com/office/officeart/2005/8/layout/hierarchy1"/>
    <dgm:cxn modelId="{CFC7B3D0-9ADC-440C-BC86-1F1855A4F59F}" type="presParOf" srcId="{EAD60B13-A9A4-4D7C-BAFC-A94FC4F74AF4}" destId="{2A7A997F-84C2-4992-84AD-D04AC3B79809}" srcOrd="1" destOrd="0" presId="urn:microsoft.com/office/officeart/2005/8/layout/hierarchy1"/>
    <dgm:cxn modelId="{C76E16B9-702C-4851-94B2-647B896F9124}" type="presParOf" srcId="{A6798A50-66B3-4CF7-A5C9-E133EC51E649}" destId="{DC4A36CC-187D-4155-B413-02510B701D54}" srcOrd="1" destOrd="0" presId="urn:microsoft.com/office/officeart/2005/8/layout/hierarchy1"/>
    <dgm:cxn modelId="{0242D767-6F98-4E33-AFF4-BB2BB1176405}" type="presParOf" srcId="{DC4A36CC-187D-4155-B413-02510B701D54}" destId="{A5BE9543-3E6A-4117-9F8D-A171A255BE8B}" srcOrd="0" destOrd="0" presId="urn:microsoft.com/office/officeart/2005/8/layout/hierarchy1"/>
    <dgm:cxn modelId="{E4EFDD58-C60D-4718-BF30-5178F72CEB4B}" type="presParOf" srcId="{DC4A36CC-187D-4155-B413-02510B701D54}" destId="{4811693B-68B4-4298-8AA5-C1F4B4DB9574}" srcOrd="1" destOrd="0" presId="urn:microsoft.com/office/officeart/2005/8/layout/hierarchy1"/>
    <dgm:cxn modelId="{F11F9250-D328-4147-BFF1-6A4F00E4D24F}" type="presParOf" srcId="{4811693B-68B4-4298-8AA5-C1F4B4DB9574}" destId="{C83CDF6C-0ADA-4C8B-A584-03D55554D358}" srcOrd="0" destOrd="0" presId="urn:microsoft.com/office/officeart/2005/8/layout/hierarchy1"/>
    <dgm:cxn modelId="{0E0FF017-188F-425C-B244-504A9D7472F8}" type="presParOf" srcId="{C83CDF6C-0ADA-4C8B-A584-03D55554D358}" destId="{F901E5F4-DF6E-4FEC-AA0E-87D4F2CC7C62}" srcOrd="0" destOrd="0" presId="urn:microsoft.com/office/officeart/2005/8/layout/hierarchy1"/>
    <dgm:cxn modelId="{DFD8E4DD-6E53-4AC1-88F2-7067277709CF}" type="presParOf" srcId="{C83CDF6C-0ADA-4C8B-A584-03D55554D358}" destId="{1C91C4ED-EE11-4738-A143-267994366D3E}" srcOrd="1" destOrd="0" presId="urn:microsoft.com/office/officeart/2005/8/layout/hierarchy1"/>
    <dgm:cxn modelId="{15D3E76C-1DCA-4915-85D8-892D310BAD16}" type="presParOf" srcId="{4811693B-68B4-4298-8AA5-C1F4B4DB9574}" destId="{2D2315A5-4636-40EB-B214-63EDC9813428}" srcOrd="1" destOrd="0" presId="urn:microsoft.com/office/officeart/2005/8/layout/hierarchy1"/>
    <dgm:cxn modelId="{2C2556EE-FE34-487A-9375-016C1FECD547}" type="presParOf" srcId="{2D2315A5-4636-40EB-B214-63EDC9813428}" destId="{7D19ECC1-8216-484B-893F-70AF6813C3F9}" srcOrd="0" destOrd="0" presId="urn:microsoft.com/office/officeart/2005/8/layout/hierarchy1"/>
    <dgm:cxn modelId="{24E7E114-3C82-41D4-B04C-89C33CBBD8B1}" type="presParOf" srcId="{2D2315A5-4636-40EB-B214-63EDC9813428}" destId="{CF9EA7DC-E27F-45DC-9D72-CEE18AE788F5}" srcOrd="1" destOrd="0" presId="urn:microsoft.com/office/officeart/2005/8/layout/hierarchy1"/>
    <dgm:cxn modelId="{DE448025-5FA6-44BE-B94B-86104861031F}" type="presParOf" srcId="{CF9EA7DC-E27F-45DC-9D72-CEE18AE788F5}" destId="{46006A9F-7F5F-4DF1-8B7C-3B535028C8D9}" srcOrd="0" destOrd="0" presId="urn:microsoft.com/office/officeart/2005/8/layout/hierarchy1"/>
    <dgm:cxn modelId="{07D978CA-358B-4F2E-ADEC-70A3590EC34E}" type="presParOf" srcId="{46006A9F-7F5F-4DF1-8B7C-3B535028C8D9}" destId="{6CEF3E2A-0FA7-4237-AE5D-AAB9E1E21E74}" srcOrd="0" destOrd="0" presId="urn:microsoft.com/office/officeart/2005/8/layout/hierarchy1"/>
    <dgm:cxn modelId="{72E08341-2EF9-4202-A50C-9963F4030ED3}" type="presParOf" srcId="{46006A9F-7F5F-4DF1-8B7C-3B535028C8D9}" destId="{E6694BAD-88B3-4005-BEE1-3589DC86384E}" srcOrd="1" destOrd="0" presId="urn:microsoft.com/office/officeart/2005/8/layout/hierarchy1"/>
    <dgm:cxn modelId="{DFE4D3F2-7938-4DEE-AF3A-49C10F807FAB}" type="presParOf" srcId="{CF9EA7DC-E27F-45DC-9D72-CEE18AE788F5}" destId="{4A18DA43-1B84-40A4-A6ED-AD6DA9DF8E8A}" srcOrd="1" destOrd="0" presId="urn:microsoft.com/office/officeart/2005/8/layout/hierarchy1"/>
    <dgm:cxn modelId="{C8881A45-D079-4BAB-B2F6-A5F4E31981F0}" type="presParOf" srcId="{2D2315A5-4636-40EB-B214-63EDC9813428}" destId="{C42EA734-1149-425A-A29F-6CF86B84D861}" srcOrd="2" destOrd="0" presId="urn:microsoft.com/office/officeart/2005/8/layout/hierarchy1"/>
    <dgm:cxn modelId="{064DA6DD-6891-44DD-AC01-D0868A2740B2}" type="presParOf" srcId="{2D2315A5-4636-40EB-B214-63EDC9813428}" destId="{E44ED246-CEC7-48FF-9856-52CFE7CCF58F}" srcOrd="3" destOrd="0" presId="urn:microsoft.com/office/officeart/2005/8/layout/hierarchy1"/>
    <dgm:cxn modelId="{810A8F39-DC50-4DD9-A90F-BB4082B04771}" type="presParOf" srcId="{E44ED246-CEC7-48FF-9856-52CFE7CCF58F}" destId="{58524740-0484-4BE5-A9C5-4999C8808248}" srcOrd="0" destOrd="0" presId="urn:microsoft.com/office/officeart/2005/8/layout/hierarchy1"/>
    <dgm:cxn modelId="{F789432C-87EA-4B4F-9923-D31727B0DFDC}" type="presParOf" srcId="{58524740-0484-4BE5-A9C5-4999C8808248}" destId="{11851E12-66A3-49A9-B6F9-0248F8F078DA}" srcOrd="0" destOrd="0" presId="urn:microsoft.com/office/officeart/2005/8/layout/hierarchy1"/>
    <dgm:cxn modelId="{3DB2A737-54E4-485C-A65F-2FF726689DF1}" type="presParOf" srcId="{58524740-0484-4BE5-A9C5-4999C8808248}" destId="{8F2944C9-305B-4BD4-82FB-2584958FDB06}" srcOrd="1" destOrd="0" presId="urn:microsoft.com/office/officeart/2005/8/layout/hierarchy1"/>
    <dgm:cxn modelId="{841D4120-41E7-4876-B186-6C15D5EA276A}" type="presParOf" srcId="{E44ED246-CEC7-48FF-9856-52CFE7CCF58F}" destId="{9DF85609-04B3-4F7D-93B8-C627E61C7A4D}" srcOrd="1" destOrd="0" presId="urn:microsoft.com/office/officeart/2005/8/layout/hierarchy1"/>
    <dgm:cxn modelId="{A157B613-E4A4-4CC1-8281-B66D86D95C57}" type="presParOf" srcId="{DC4A36CC-187D-4155-B413-02510B701D54}" destId="{7B9D50BB-D4E9-4B98-9399-EA0C0FC596A6}" srcOrd="2" destOrd="0" presId="urn:microsoft.com/office/officeart/2005/8/layout/hierarchy1"/>
    <dgm:cxn modelId="{5C1484ED-2623-4DA6-8E3E-1E3812D95F77}" type="presParOf" srcId="{DC4A36CC-187D-4155-B413-02510B701D54}" destId="{BC781AFE-2BFA-401B-BF99-D56886330062}" srcOrd="3" destOrd="0" presId="urn:microsoft.com/office/officeart/2005/8/layout/hierarchy1"/>
    <dgm:cxn modelId="{9852AB13-B5EC-4509-96A2-38BF59E2ACC2}" type="presParOf" srcId="{BC781AFE-2BFA-401B-BF99-D56886330062}" destId="{73FE2562-987F-4F4B-BC64-10027F78D893}" srcOrd="0" destOrd="0" presId="urn:microsoft.com/office/officeart/2005/8/layout/hierarchy1"/>
    <dgm:cxn modelId="{844379DB-8390-4B32-AC71-133441046BC5}" type="presParOf" srcId="{73FE2562-987F-4F4B-BC64-10027F78D893}" destId="{E4724C7A-AF37-4161-B28B-7047553631F5}" srcOrd="0" destOrd="0" presId="urn:microsoft.com/office/officeart/2005/8/layout/hierarchy1"/>
    <dgm:cxn modelId="{307163F7-8364-4E01-B21E-DCB2103E49D4}" type="presParOf" srcId="{73FE2562-987F-4F4B-BC64-10027F78D893}" destId="{6A6F8BBB-5DE1-4901-A8F3-51DD8E0D78C5}" srcOrd="1" destOrd="0" presId="urn:microsoft.com/office/officeart/2005/8/layout/hierarchy1"/>
    <dgm:cxn modelId="{A97EBE18-4F2B-4CA3-B230-7DF54008AD2E}" type="presParOf" srcId="{BC781AFE-2BFA-401B-BF99-D56886330062}" destId="{A03352B5-85B8-4F0A-9E89-AE1E57F5D4D6}" srcOrd="1" destOrd="0" presId="urn:microsoft.com/office/officeart/2005/8/layout/hierarchy1"/>
    <dgm:cxn modelId="{3296F154-9D38-4121-8683-C6547F6CF192}" type="presParOf" srcId="{A03352B5-85B8-4F0A-9E89-AE1E57F5D4D6}" destId="{F82F8976-846C-46CC-8450-F21E147288DF}" srcOrd="0" destOrd="0" presId="urn:microsoft.com/office/officeart/2005/8/layout/hierarchy1"/>
    <dgm:cxn modelId="{E43889D9-4AE8-49D6-853F-BF7B78105489}" type="presParOf" srcId="{A03352B5-85B8-4F0A-9E89-AE1E57F5D4D6}" destId="{448FCAFA-9273-4EB7-BC69-2E6CF6304A70}" srcOrd="1" destOrd="0" presId="urn:microsoft.com/office/officeart/2005/8/layout/hierarchy1"/>
    <dgm:cxn modelId="{A4C078D5-B531-4A4E-BF87-41763E6FF56E}" type="presParOf" srcId="{448FCAFA-9273-4EB7-BC69-2E6CF6304A70}" destId="{137FA409-C4C8-4EBE-8370-69620606C27F}" srcOrd="0" destOrd="0" presId="urn:microsoft.com/office/officeart/2005/8/layout/hierarchy1"/>
    <dgm:cxn modelId="{C1918350-FC97-409F-9A58-7D4B20C63CF6}" type="presParOf" srcId="{137FA409-C4C8-4EBE-8370-69620606C27F}" destId="{7F1D3C01-AE18-499E-82C4-3A381A10485E}" srcOrd="0" destOrd="0" presId="urn:microsoft.com/office/officeart/2005/8/layout/hierarchy1"/>
    <dgm:cxn modelId="{6F45162D-DAFA-4975-B354-195D93A7DE99}" type="presParOf" srcId="{137FA409-C4C8-4EBE-8370-69620606C27F}" destId="{F56C69E4-F1FC-4A3D-87CF-D68A7E13514F}" srcOrd="1" destOrd="0" presId="urn:microsoft.com/office/officeart/2005/8/layout/hierarchy1"/>
    <dgm:cxn modelId="{EAEFFB57-D8EF-4270-95E6-1A39B0DE3EC0}" type="presParOf" srcId="{448FCAFA-9273-4EB7-BC69-2E6CF6304A70}" destId="{6CC2BB5F-D863-464B-BAC1-EEC62A594EC8}" srcOrd="1" destOrd="0" presId="urn:microsoft.com/office/officeart/2005/8/layout/hierarchy1"/>
    <dgm:cxn modelId="{4BB4C0AD-77F1-47FD-A628-BFA4D9FF2D3C}" type="presParOf" srcId="{FF52F44D-198E-42FB-97BF-9269FE6AA98E}" destId="{FAF624C9-FF5B-4CDE-A234-D1E101BA9DEF}" srcOrd="2" destOrd="0" presId="urn:microsoft.com/office/officeart/2005/8/layout/hierarchy1"/>
    <dgm:cxn modelId="{80970BD9-FFC4-4DAD-82EF-7664E6D9E785}" type="presParOf" srcId="{FF52F44D-198E-42FB-97BF-9269FE6AA98E}" destId="{5F57EBBC-0CCB-4040-8215-F60978983BF9}" srcOrd="3" destOrd="0" presId="urn:microsoft.com/office/officeart/2005/8/layout/hierarchy1"/>
    <dgm:cxn modelId="{34C82EDD-218B-4D78-9DF0-ECEFF7E9152D}" type="presParOf" srcId="{5F57EBBC-0CCB-4040-8215-F60978983BF9}" destId="{8AA97617-7F1B-43CB-9882-D2AAB9B414C2}" srcOrd="0" destOrd="0" presId="urn:microsoft.com/office/officeart/2005/8/layout/hierarchy1"/>
    <dgm:cxn modelId="{E0AC68D1-643B-4DF3-BE6F-E22E507AF957}" type="presParOf" srcId="{8AA97617-7F1B-43CB-9882-D2AAB9B414C2}" destId="{C7011B8D-793F-45D0-9240-5726F2264F98}" srcOrd="0" destOrd="0" presId="urn:microsoft.com/office/officeart/2005/8/layout/hierarchy1"/>
    <dgm:cxn modelId="{05B03106-065A-4F62-8FA5-9DB3397399DF}" type="presParOf" srcId="{8AA97617-7F1B-43CB-9882-D2AAB9B414C2}" destId="{F336CE5B-81E7-4CA0-A080-7CCE9C560926}" srcOrd="1" destOrd="0" presId="urn:microsoft.com/office/officeart/2005/8/layout/hierarchy1"/>
    <dgm:cxn modelId="{154A5E5C-CF6F-437D-BC98-3461CF64EFF9}" type="presParOf" srcId="{5F57EBBC-0CCB-4040-8215-F60978983BF9}" destId="{00643492-51BF-4582-AD87-E40C70B9C0F6}" srcOrd="1" destOrd="0" presId="urn:microsoft.com/office/officeart/2005/8/layout/hierarchy1"/>
    <dgm:cxn modelId="{525E9DFA-293F-4A2E-836E-3B278FF43B47}" type="presParOf" srcId="{00643492-51BF-4582-AD87-E40C70B9C0F6}" destId="{4CF44228-F880-44A2-BF51-28113A119E9E}" srcOrd="0" destOrd="0" presId="urn:microsoft.com/office/officeart/2005/8/layout/hierarchy1"/>
    <dgm:cxn modelId="{89D8FDEF-5088-4CE0-8313-06F1F06CFEF0}" type="presParOf" srcId="{00643492-51BF-4582-AD87-E40C70B9C0F6}" destId="{701BCF29-2737-4655-923C-D8C0C5E91CD8}" srcOrd="1" destOrd="0" presId="urn:microsoft.com/office/officeart/2005/8/layout/hierarchy1"/>
    <dgm:cxn modelId="{0BDCEE13-E39F-4263-8305-AC6B9C5F28C4}" type="presParOf" srcId="{701BCF29-2737-4655-923C-D8C0C5E91CD8}" destId="{540DC3D1-E642-44AC-8563-41AC81C4755B}" srcOrd="0" destOrd="0" presId="urn:microsoft.com/office/officeart/2005/8/layout/hierarchy1"/>
    <dgm:cxn modelId="{1E9EE404-DB59-4404-9326-1FD9A4689009}" type="presParOf" srcId="{540DC3D1-E642-44AC-8563-41AC81C4755B}" destId="{5236FFB3-B656-4DFC-85EF-8C216AB1D682}" srcOrd="0" destOrd="0" presId="urn:microsoft.com/office/officeart/2005/8/layout/hierarchy1"/>
    <dgm:cxn modelId="{06D87759-C1E0-44AC-AFF0-E01AF9CAB351}" type="presParOf" srcId="{540DC3D1-E642-44AC-8563-41AC81C4755B}" destId="{3E9B3921-FFD9-46F3-B547-C735BDDBFC2F}" srcOrd="1" destOrd="0" presId="urn:microsoft.com/office/officeart/2005/8/layout/hierarchy1"/>
    <dgm:cxn modelId="{8AD6941E-5A98-41D8-81D2-FA64ABA87F35}" type="presParOf" srcId="{701BCF29-2737-4655-923C-D8C0C5E91CD8}" destId="{967D28D0-4FC8-4F6E-BBCE-304C3D778DED}" srcOrd="1" destOrd="0" presId="urn:microsoft.com/office/officeart/2005/8/layout/hierarchy1"/>
    <dgm:cxn modelId="{F7FFB51C-B9F3-4541-BB7A-3858D88B4F6F}" type="presParOf" srcId="{00643492-51BF-4582-AD87-E40C70B9C0F6}" destId="{F37F702B-2EDE-4447-9614-85DF67D3F12C}" srcOrd="2" destOrd="0" presId="urn:microsoft.com/office/officeart/2005/8/layout/hierarchy1"/>
    <dgm:cxn modelId="{A639B82C-B86B-489F-BCC7-FFA525B2E440}" type="presParOf" srcId="{00643492-51BF-4582-AD87-E40C70B9C0F6}" destId="{0DE4191B-022D-4DB1-9F81-C7917A1A6521}" srcOrd="3" destOrd="0" presId="urn:microsoft.com/office/officeart/2005/8/layout/hierarchy1"/>
    <dgm:cxn modelId="{D71DF220-D06F-4162-9956-2EC93D2FD002}" type="presParOf" srcId="{0DE4191B-022D-4DB1-9F81-C7917A1A6521}" destId="{2C729347-656A-4C6B-A594-DE26278652D1}" srcOrd="0" destOrd="0" presId="urn:microsoft.com/office/officeart/2005/8/layout/hierarchy1"/>
    <dgm:cxn modelId="{0EAC5686-636C-4A6D-A79B-3E83EABDA402}" type="presParOf" srcId="{2C729347-656A-4C6B-A594-DE26278652D1}" destId="{18FC53BE-E983-4885-A647-B76E78A838BB}" srcOrd="0" destOrd="0" presId="urn:microsoft.com/office/officeart/2005/8/layout/hierarchy1"/>
    <dgm:cxn modelId="{ED680EF4-84A3-4F59-ABCE-46283A3E1D46}" type="presParOf" srcId="{2C729347-656A-4C6B-A594-DE26278652D1}" destId="{B23021FD-C7A6-4024-A04C-8913D86B4D23}" srcOrd="1" destOrd="0" presId="urn:microsoft.com/office/officeart/2005/8/layout/hierarchy1"/>
    <dgm:cxn modelId="{A597681D-0798-42C1-9CF5-BE8CBBD35314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 custT="1"/>
      <dgm:spPr/>
      <dgm:t>
        <a:bodyPr/>
        <a:lstStyle/>
        <a:p>
          <a:r>
            <a:rPr lang="en-US" sz="1800" b="1" dirty="0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 custT="1"/>
      <dgm:spPr/>
      <dgm:t>
        <a:bodyPr/>
        <a:lstStyle/>
        <a:p>
          <a:r>
            <a:rPr lang="en-US" sz="1800" b="1" dirty="0">
              <a:solidFill>
                <a:schemeClr val="accent1"/>
              </a:solidFill>
            </a:rPr>
            <a:t>Mixtures</a:t>
          </a: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accent1"/>
              </a:solidFill>
            </a:rPr>
            <a:t>Substance</a:t>
          </a:r>
          <a:endParaRPr lang="en-US" sz="1800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endParaRPr lang="en-US" sz="1300" b="1" dirty="0">
            <a:solidFill>
              <a:schemeClr val="accent1"/>
            </a:solidFill>
          </a:endParaRP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1"/>
              </a:solidFill>
            </a:rPr>
            <a:t>Compound</a:t>
          </a:r>
          <a:endParaRPr lang="en-US" sz="1600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F2DFC5C0-0C9E-4006-91D0-F4D082BDDAA4}" type="presOf" srcId="{7681EDE8-ABBB-49BD-9B32-FB05A786D649}" destId="{B23021FD-C7A6-4024-A04C-8913D86B4D23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952831EA-EA27-4017-B386-5F23B67400FB}" type="presOf" srcId="{323CC1F1-9CD7-4E1E-BC25-4A42D43479D7}" destId="{DD87CFBF-387B-490E-B169-64740466327E}" srcOrd="0" destOrd="0" presId="urn:microsoft.com/office/officeart/2005/8/layout/hierarchy1"/>
    <dgm:cxn modelId="{03D45F46-A8F5-4018-A28C-352D013B5E41}" type="presOf" srcId="{02DC12CC-651F-4D6A-B1E9-FECD28FA9FA4}" destId="{1C91C4ED-EE11-4738-A143-267994366D3E}" srcOrd="0" destOrd="0" presId="urn:microsoft.com/office/officeart/2005/8/layout/hierarchy1"/>
    <dgm:cxn modelId="{819039CC-8CA2-46EB-89B2-C351C2A13D19}" type="presOf" srcId="{CB555301-16AE-41C8-949C-8CAF8334E0CE}" destId="{F37F702B-2EDE-4447-9614-85DF67D3F12C}" srcOrd="0" destOrd="0" presId="urn:microsoft.com/office/officeart/2005/8/layout/hierarchy1"/>
    <dgm:cxn modelId="{D13E28A6-8AAF-41FE-B547-92A9BF580C3A}" type="presOf" srcId="{C8B657F7-6A6F-413C-875F-286D187672B9}" destId="{4CF44228-F880-44A2-BF51-28113A119E9E}" srcOrd="0" destOrd="0" presId="urn:microsoft.com/office/officeart/2005/8/layout/hierarchy1"/>
    <dgm:cxn modelId="{0DCB6E7F-263F-47DB-A88C-A8F6490FA1E1}" type="presOf" srcId="{C91EE07E-D190-4E1D-8E22-3CF6EEB690D7}" destId="{2A7A997F-84C2-4992-84AD-D04AC3B79809}" srcOrd="0" destOrd="0" presId="urn:microsoft.com/office/officeart/2005/8/layout/hierarchy1"/>
    <dgm:cxn modelId="{4DBA3CBE-F79A-46F9-ABF5-6E8CFB67B828}" type="presOf" srcId="{9525247B-0BC7-4DF0-817A-7587F9C32091}" destId="{F336CE5B-81E7-4CA0-A080-7CCE9C560926}" srcOrd="0" destOrd="0" presId="urn:microsoft.com/office/officeart/2005/8/layout/hierarchy1"/>
    <dgm:cxn modelId="{D14AECC6-BD96-4B7D-BDAE-D05DA0167AD9}" type="presOf" srcId="{F6245055-95BE-43F9-BF30-D409A3C0178F}" destId="{7B9D50BB-D4E9-4B98-9399-EA0C0FC596A6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59BC3332-8143-4660-B971-AC8F4BA282E3}" type="presOf" srcId="{C8C6B855-0EA6-4338-8B33-88F1828A0CCD}" destId="{6A6F8BBB-5DE1-4901-A8F3-51DD8E0D78C5}" srcOrd="0" destOrd="0" presId="urn:microsoft.com/office/officeart/2005/8/layout/hierarchy1"/>
    <dgm:cxn modelId="{32384BF2-6A16-4859-93C8-80BAC26322EE}" type="presOf" srcId="{932CAC60-6CE8-4FBA-B1BC-C0556CFFD29C}" destId="{D1E91776-B3F0-490B-B03F-FA41D9D4D5AE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DAFC92EC-4215-4F37-9427-2975360B3EA1}" type="presOf" srcId="{222FA726-3B97-4362-8FE0-725834FE4856}" destId="{E6694BAD-88B3-4005-BEE1-3589DC86384E}" srcOrd="0" destOrd="0" presId="urn:microsoft.com/office/officeart/2005/8/layout/hierarchy1"/>
    <dgm:cxn modelId="{5EED17BD-4D01-4DE6-A2EF-21DCD9BB5F44}" type="presOf" srcId="{1C54C826-9908-4034-9035-FE45AA5C3D52}" destId="{8F2944C9-305B-4BD4-82FB-2584958FDB06}" srcOrd="0" destOrd="0" presId="urn:microsoft.com/office/officeart/2005/8/layout/hierarchy1"/>
    <dgm:cxn modelId="{D1C44163-6301-4D15-9F21-7D39C77BC795}" type="presOf" srcId="{99CAAB7E-26B1-4ED7-B2EA-673689841F3B}" destId="{A5BE9543-3E6A-4117-9F8D-A171A255BE8B}" srcOrd="0" destOrd="0" presId="urn:microsoft.com/office/officeart/2005/8/layout/hierarchy1"/>
    <dgm:cxn modelId="{DA2FB657-8F8D-4E66-B937-9E7D02E42DC7}" type="presOf" srcId="{682AD2EB-7287-43F5-898D-1F02ADC1E6EA}" destId="{C1B29F96-DEDB-408D-8860-B7F918852495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7730B606-3BFA-4489-8776-084248F32F65}" type="presOf" srcId="{3D47870F-AF83-4B1F-9198-D6E8DA8B1312}" destId="{F56C69E4-F1FC-4A3D-87CF-D68A7E13514F}" srcOrd="0" destOrd="0" presId="urn:microsoft.com/office/officeart/2005/8/layout/hierarchy1"/>
    <dgm:cxn modelId="{777C7A4A-FB6B-4EE8-88BD-8CC5217D186D}" type="presOf" srcId="{F3A5679C-9108-44FE-9304-074559F702EC}" destId="{7D19ECC1-8216-484B-893F-70AF6813C3F9}" srcOrd="0" destOrd="0" presId="urn:microsoft.com/office/officeart/2005/8/layout/hierarchy1"/>
    <dgm:cxn modelId="{10C26A98-E5F6-43D7-902A-D69360997B76}" type="presOf" srcId="{1F5AAF31-3337-41FB-87B3-78647FCEAD36}" destId="{3E9B3921-FFD9-46F3-B547-C735BDDBFC2F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7262052F-9171-4288-B913-4EDC0AA90245}" type="presOf" srcId="{B1B357AA-5A15-42D5-822C-C4F0D6FB77F8}" destId="{F82F8976-846C-46CC-8450-F21E147288DF}" srcOrd="0" destOrd="0" presId="urn:microsoft.com/office/officeart/2005/8/layout/hierarchy1"/>
    <dgm:cxn modelId="{8698BD52-F6C9-4D2C-A8F4-D5B1DF8E3E29}" type="presOf" srcId="{3FFDBF62-E873-453F-AB3F-23B024E6FCDD}" destId="{FAF624C9-FF5B-4CDE-A234-D1E101BA9DEF}" srcOrd="0" destOrd="0" presId="urn:microsoft.com/office/officeart/2005/8/layout/hierarchy1"/>
    <dgm:cxn modelId="{7D824879-28FF-4934-816A-6294FE04B654}" type="presOf" srcId="{707F5A50-E7A8-4A74-A21B-F608605C919F}" destId="{C42EA734-1149-425A-A29F-6CF86B84D861}" srcOrd="0" destOrd="0" presId="urn:microsoft.com/office/officeart/2005/8/layout/hierarchy1"/>
    <dgm:cxn modelId="{BCEA872D-7044-47BF-ADCA-4ACB89F3A46C}" type="presParOf" srcId="{DD87CFBF-387B-490E-B169-64740466327E}" destId="{7CCAB3F6-71D0-4737-A396-F826D8EC2C55}" srcOrd="0" destOrd="0" presId="urn:microsoft.com/office/officeart/2005/8/layout/hierarchy1"/>
    <dgm:cxn modelId="{B86FAC97-C090-4018-BCDC-CEC509F14027}" type="presParOf" srcId="{7CCAB3F6-71D0-4737-A396-F826D8EC2C55}" destId="{BFC75359-3608-47FE-8C4C-28427A009F28}" srcOrd="0" destOrd="0" presId="urn:microsoft.com/office/officeart/2005/8/layout/hierarchy1"/>
    <dgm:cxn modelId="{1853DCF8-3082-482F-AEE3-D3B1E28076D4}" type="presParOf" srcId="{BFC75359-3608-47FE-8C4C-28427A009F28}" destId="{039BA31F-D784-48AE-B11C-D493D33D0311}" srcOrd="0" destOrd="0" presId="urn:microsoft.com/office/officeart/2005/8/layout/hierarchy1"/>
    <dgm:cxn modelId="{DC0F05F4-7024-4E16-BB73-A3AD416DA6E3}" type="presParOf" srcId="{BFC75359-3608-47FE-8C4C-28427A009F28}" destId="{D1E91776-B3F0-490B-B03F-FA41D9D4D5AE}" srcOrd="1" destOrd="0" presId="urn:microsoft.com/office/officeart/2005/8/layout/hierarchy1"/>
    <dgm:cxn modelId="{21A32A8E-DD4E-4F09-9ED4-AF1BB8368264}" type="presParOf" srcId="{7CCAB3F6-71D0-4737-A396-F826D8EC2C55}" destId="{FF52F44D-198E-42FB-97BF-9269FE6AA98E}" srcOrd="1" destOrd="0" presId="urn:microsoft.com/office/officeart/2005/8/layout/hierarchy1"/>
    <dgm:cxn modelId="{74A760BA-65DF-43D4-9129-DA1F61B3548C}" type="presParOf" srcId="{FF52F44D-198E-42FB-97BF-9269FE6AA98E}" destId="{C1B29F96-DEDB-408D-8860-B7F918852495}" srcOrd="0" destOrd="0" presId="urn:microsoft.com/office/officeart/2005/8/layout/hierarchy1"/>
    <dgm:cxn modelId="{D9F5252D-CF0B-42A1-9BFC-2BF6AFE7D3AE}" type="presParOf" srcId="{FF52F44D-198E-42FB-97BF-9269FE6AA98E}" destId="{A6798A50-66B3-4CF7-A5C9-E133EC51E649}" srcOrd="1" destOrd="0" presId="urn:microsoft.com/office/officeart/2005/8/layout/hierarchy1"/>
    <dgm:cxn modelId="{9B3E621F-96B6-4A43-9F7A-93EA238373A8}" type="presParOf" srcId="{A6798A50-66B3-4CF7-A5C9-E133EC51E649}" destId="{EAD60B13-A9A4-4D7C-BAFC-A94FC4F74AF4}" srcOrd="0" destOrd="0" presId="urn:microsoft.com/office/officeart/2005/8/layout/hierarchy1"/>
    <dgm:cxn modelId="{F7F153B7-88FC-4575-B08A-BF7A7E7EED3C}" type="presParOf" srcId="{EAD60B13-A9A4-4D7C-BAFC-A94FC4F74AF4}" destId="{513ADAD1-2482-4FFE-808D-61DC428348F0}" srcOrd="0" destOrd="0" presId="urn:microsoft.com/office/officeart/2005/8/layout/hierarchy1"/>
    <dgm:cxn modelId="{CCBBE9AF-5698-4B99-B354-B3CCBCF1720D}" type="presParOf" srcId="{EAD60B13-A9A4-4D7C-BAFC-A94FC4F74AF4}" destId="{2A7A997F-84C2-4992-84AD-D04AC3B79809}" srcOrd="1" destOrd="0" presId="urn:microsoft.com/office/officeart/2005/8/layout/hierarchy1"/>
    <dgm:cxn modelId="{905507BF-B2A0-445D-AC8B-DEC7C3D47772}" type="presParOf" srcId="{A6798A50-66B3-4CF7-A5C9-E133EC51E649}" destId="{DC4A36CC-187D-4155-B413-02510B701D54}" srcOrd="1" destOrd="0" presId="urn:microsoft.com/office/officeart/2005/8/layout/hierarchy1"/>
    <dgm:cxn modelId="{CE1C1487-2354-453E-9463-722E27965AEB}" type="presParOf" srcId="{DC4A36CC-187D-4155-B413-02510B701D54}" destId="{A5BE9543-3E6A-4117-9F8D-A171A255BE8B}" srcOrd="0" destOrd="0" presId="urn:microsoft.com/office/officeart/2005/8/layout/hierarchy1"/>
    <dgm:cxn modelId="{D118B69F-D1DC-49C6-AA62-CC305613D007}" type="presParOf" srcId="{DC4A36CC-187D-4155-B413-02510B701D54}" destId="{4811693B-68B4-4298-8AA5-C1F4B4DB9574}" srcOrd="1" destOrd="0" presId="urn:microsoft.com/office/officeart/2005/8/layout/hierarchy1"/>
    <dgm:cxn modelId="{EFB7BC11-2EDA-484D-B410-458F46725EED}" type="presParOf" srcId="{4811693B-68B4-4298-8AA5-C1F4B4DB9574}" destId="{C83CDF6C-0ADA-4C8B-A584-03D55554D358}" srcOrd="0" destOrd="0" presId="urn:microsoft.com/office/officeart/2005/8/layout/hierarchy1"/>
    <dgm:cxn modelId="{7367F00F-5208-4AF9-B9E0-3FB437D9BB7F}" type="presParOf" srcId="{C83CDF6C-0ADA-4C8B-A584-03D55554D358}" destId="{F901E5F4-DF6E-4FEC-AA0E-87D4F2CC7C62}" srcOrd="0" destOrd="0" presId="urn:microsoft.com/office/officeart/2005/8/layout/hierarchy1"/>
    <dgm:cxn modelId="{221709DD-8779-4FF1-91C3-C19C0DF803D9}" type="presParOf" srcId="{C83CDF6C-0ADA-4C8B-A584-03D55554D358}" destId="{1C91C4ED-EE11-4738-A143-267994366D3E}" srcOrd="1" destOrd="0" presId="urn:microsoft.com/office/officeart/2005/8/layout/hierarchy1"/>
    <dgm:cxn modelId="{09EDFB3E-2D60-4588-B842-162795376C1A}" type="presParOf" srcId="{4811693B-68B4-4298-8AA5-C1F4B4DB9574}" destId="{2D2315A5-4636-40EB-B214-63EDC9813428}" srcOrd="1" destOrd="0" presId="urn:microsoft.com/office/officeart/2005/8/layout/hierarchy1"/>
    <dgm:cxn modelId="{35FDF3FD-6BD1-4088-B104-260A78E98BF6}" type="presParOf" srcId="{2D2315A5-4636-40EB-B214-63EDC9813428}" destId="{7D19ECC1-8216-484B-893F-70AF6813C3F9}" srcOrd="0" destOrd="0" presId="urn:microsoft.com/office/officeart/2005/8/layout/hierarchy1"/>
    <dgm:cxn modelId="{E9ABE644-3A1F-4877-AA40-10B49E4A86A7}" type="presParOf" srcId="{2D2315A5-4636-40EB-B214-63EDC9813428}" destId="{CF9EA7DC-E27F-45DC-9D72-CEE18AE788F5}" srcOrd="1" destOrd="0" presId="urn:microsoft.com/office/officeart/2005/8/layout/hierarchy1"/>
    <dgm:cxn modelId="{22E72793-3D17-46F6-ADC0-601076F109E5}" type="presParOf" srcId="{CF9EA7DC-E27F-45DC-9D72-CEE18AE788F5}" destId="{46006A9F-7F5F-4DF1-8B7C-3B535028C8D9}" srcOrd="0" destOrd="0" presId="urn:microsoft.com/office/officeart/2005/8/layout/hierarchy1"/>
    <dgm:cxn modelId="{BEE0EF4D-C6BE-42F8-A32F-D8C2FA2D7DB9}" type="presParOf" srcId="{46006A9F-7F5F-4DF1-8B7C-3B535028C8D9}" destId="{6CEF3E2A-0FA7-4237-AE5D-AAB9E1E21E74}" srcOrd="0" destOrd="0" presId="urn:microsoft.com/office/officeart/2005/8/layout/hierarchy1"/>
    <dgm:cxn modelId="{71CD7668-912E-48EE-821A-4B4EAD0EB9DF}" type="presParOf" srcId="{46006A9F-7F5F-4DF1-8B7C-3B535028C8D9}" destId="{E6694BAD-88B3-4005-BEE1-3589DC86384E}" srcOrd="1" destOrd="0" presId="urn:microsoft.com/office/officeart/2005/8/layout/hierarchy1"/>
    <dgm:cxn modelId="{2CAF95C5-B9CB-4FCD-93E1-35A46666A6C1}" type="presParOf" srcId="{CF9EA7DC-E27F-45DC-9D72-CEE18AE788F5}" destId="{4A18DA43-1B84-40A4-A6ED-AD6DA9DF8E8A}" srcOrd="1" destOrd="0" presId="urn:microsoft.com/office/officeart/2005/8/layout/hierarchy1"/>
    <dgm:cxn modelId="{D4982E50-E2BA-4231-A749-AB55A7A30386}" type="presParOf" srcId="{2D2315A5-4636-40EB-B214-63EDC9813428}" destId="{C42EA734-1149-425A-A29F-6CF86B84D861}" srcOrd="2" destOrd="0" presId="urn:microsoft.com/office/officeart/2005/8/layout/hierarchy1"/>
    <dgm:cxn modelId="{7B413881-D402-4A13-9413-E194DB043F0D}" type="presParOf" srcId="{2D2315A5-4636-40EB-B214-63EDC9813428}" destId="{E44ED246-CEC7-48FF-9856-52CFE7CCF58F}" srcOrd="3" destOrd="0" presId="urn:microsoft.com/office/officeart/2005/8/layout/hierarchy1"/>
    <dgm:cxn modelId="{43C413AF-8C7E-4337-9931-1AB6A4423F05}" type="presParOf" srcId="{E44ED246-CEC7-48FF-9856-52CFE7CCF58F}" destId="{58524740-0484-4BE5-A9C5-4999C8808248}" srcOrd="0" destOrd="0" presId="urn:microsoft.com/office/officeart/2005/8/layout/hierarchy1"/>
    <dgm:cxn modelId="{E397DEAF-DEF4-4354-9EAD-275907A76A36}" type="presParOf" srcId="{58524740-0484-4BE5-A9C5-4999C8808248}" destId="{11851E12-66A3-49A9-B6F9-0248F8F078DA}" srcOrd="0" destOrd="0" presId="urn:microsoft.com/office/officeart/2005/8/layout/hierarchy1"/>
    <dgm:cxn modelId="{A9277573-8F4D-4FC1-84E9-818E34D380AE}" type="presParOf" srcId="{58524740-0484-4BE5-A9C5-4999C8808248}" destId="{8F2944C9-305B-4BD4-82FB-2584958FDB06}" srcOrd="1" destOrd="0" presId="urn:microsoft.com/office/officeart/2005/8/layout/hierarchy1"/>
    <dgm:cxn modelId="{13EBA8AC-959C-4B2E-BE09-72A6B6A38A2D}" type="presParOf" srcId="{E44ED246-CEC7-48FF-9856-52CFE7CCF58F}" destId="{9DF85609-04B3-4F7D-93B8-C627E61C7A4D}" srcOrd="1" destOrd="0" presId="urn:microsoft.com/office/officeart/2005/8/layout/hierarchy1"/>
    <dgm:cxn modelId="{734A2C5C-958A-4F3B-B7AD-91EB6D3599DC}" type="presParOf" srcId="{DC4A36CC-187D-4155-B413-02510B701D54}" destId="{7B9D50BB-D4E9-4B98-9399-EA0C0FC596A6}" srcOrd="2" destOrd="0" presId="urn:microsoft.com/office/officeart/2005/8/layout/hierarchy1"/>
    <dgm:cxn modelId="{64905BC7-1725-47C4-B607-44F66E0B88C5}" type="presParOf" srcId="{DC4A36CC-187D-4155-B413-02510B701D54}" destId="{BC781AFE-2BFA-401B-BF99-D56886330062}" srcOrd="3" destOrd="0" presId="urn:microsoft.com/office/officeart/2005/8/layout/hierarchy1"/>
    <dgm:cxn modelId="{B8109E35-A7F4-4F0B-BE49-F5DA43912861}" type="presParOf" srcId="{BC781AFE-2BFA-401B-BF99-D56886330062}" destId="{73FE2562-987F-4F4B-BC64-10027F78D893}" srcOrd="0" destOrd="0" presId="urn:microsoft.com/office/officeart/2005/8/layout/hierarchy1"/>
    <dgm:cxn modelId="{64811C47-7C77-432A-A56D-FDD705330BCE}" type="presParOf" srcId="{73FE2562-987F-4F4B-BC64-10027F78D893}" destId="{E4724C7A-AF37-4161-B28B-7047553631F5}" srcOrd="0" destOrd="0" presId="urn:microsoft.com/office/officeart/2005/8/layout/hierarchy1"/>
    <dgm:cxn modelId="{A927FF70-983E-4DF7-965C-5A8355246EA3}" type="presParOf" srcId="{73FE2562-987F-4F4B-BC64-10027F78D893}" destId="{6A6F8BBB-5DE1-4901-A8F3-51DD8E0D78C5}" srcOrd="1" destOrd="0" presId="urn:microsoft.com/office/officeart/2005/8/layout/hierarchy1"/>
    <dgm:cxn modelId="{DE04B67A-F22E-4726-A35F-D57C0B9732B3}" type="presParOf" srcId="{BC781AFE-2BFA-401B-BF99-D56886330062}" destId="{A03352B5-85B8-4F0A-9E89-AE1E57F5D4D6}" srcOrd="1" destOrd="0" presId="urn:microsoft.com/office/officeart/2005/8/layout/hierarchy1"/>
    <dgm:cxn modelId="{B82B08C8-4306-47DA-880C-C26B32A4418B}" type="presParOf" srcId="{A03352B5-85B8-4F0A-9E89-AE1E57F5D4D6}" destId="{F82F8976-846C-46CC-8450-F21E147288DF}" srcOrd="0" destOrd="0" presId="urn:microsoft.com/office/officeart/2005/8/layout/hierarchy1"/>
    <dgm:cxn modelId="{C8A37254-17B3-4245-8793-C105D91A2FF3}" type="presParOf" srcId="{A03352B5-85B8-4F0A-9E89-AE1E57F5D4D6}" destId="{448FCAFA-9273-4EB7-BC69-2E6CF6304A70}" srcOrd="1" destOrd="0" presId="urn:microsoft.com/office/officeart/2005/8/layout/hierarchy1"/>
    <dgm:cxn modelId="{0373829D-684D-4963-A02A-F580AD12DCAE}" type="presParOf" srcId="{448FCAFA-9273-4EB7-BC69-2E6CF6304A70}" destId="{137FA409-C4C8-4EBE-8370-69620606C27F}" srcOrd="0" destOrd="0" presId="urn:microsoft.com/office/officeart/2005/8/layout/hierarchy1"/>
    <dgm:cxn modelId="{F8F3C44F-0769-49EA-88DA-32F178638825}" type="presParOf" srcId="{137FA409-C4C8-4EBE-8370-69620606C27F}" destId="{7F1D3C01-AE18-499E-82C4-3A381A10485E}" srcOrd="0" destOrd="0" presId="urn:microsoft.com/office/officeart/2005/8/layout/hierarchy1"/>
    <dgm:cxn modelId="{9778B807-8F7E-4CE8-B6E6-25B32CA7C804}" type="presParOf" srcId="{137FA409-C4C8-4EBE-8370-69620606C27F}" destId="{F56C69E4-F1FC-4A3D-87CF-D68A7E13514F}" srcOrd="1" destOrd="0" presId="urn:microsoft.com/office/officeart/2005/8/layout/hierarchy1"/>
    <dgm:cxn modelId="{783061E2-9135-4565-9E3E-EF01A1C3E1B1}" type="presParOf" srcId="{448FCAFA-9273-4EB7-BC69-2E6CF6304A70}" destId="{6CC2BB5F-D863-464B-BAC1-EEC62A594EC8}" srcOrd="1" destOrd="0" presId="urn:microsoft.com/office/officeart/2005/8/layout/hierarchy1"/>
    <dgm:cxn modelId="{5C668908-54BC-45A7-9B1F-8426334AD077}" type="presParOf" srcId="{FF52F44D-198E-42FB-97BF-9269FE6AA98E}" destId="{FAF624C9-FF5B-4CDE-A234-D1E101BA9DEF}" srcOrd="2" destOrd="0" presId="urn:microsoft.com/office/officeart/2005/8/layout/hierarchy1"/>
    <dgm:cxn modelId="{08AF92A0-85BE-47D9-9B5B-BD5D126AE2DC}" type="presParOf" srcId="{FF52F44D-198E-42FB-97BF-9269FE6AA98E}" destId="{5F57EBBC-0CCB-4040-8215-F60978983BF9}" srcOrd="3" destOrd="0" presId="urn:microsoft.com/office/officeart/2005/8/layout/hierarchy1"/>
    <dgm:cxn modelId="{020A810E-CEFC-4DDB-96AA-85A507C711AB}" type="presParOf" srcId="{5F57EBBC-0CCB-4040-8215-F60978983BF9}" destId="{8AA97617-7F1B-43CB-9882-D2AAB9B414C2}" srcOrd="0" destOrd="0" presId="urn:microsoft.com/office/officeart/2005/8/layout/hierarchy1"/>
    <dgm:cxn modelId="{B9B1B93A-58D7-4E8A-A24B-AD5C74328352}" type="presParOf" srcId="{8AA97617-7F1B-43CB-9882-D2AAB9B414C2}" destId="{C7011B8D-793F-45D0-9240-5726F2264F98}" srcOrd="0" destOrd="0" presId="urn:microsoft.com/office/officeart/2005/8/layout/hierarchy1"/>
    <dgm:cxn modelId="{26E4F84D-6178-4013-9608-9F4AD3D93F88}" type="presParOf" srcId="{8AA97617-7F1B-43CB-9882-D2AAB9B414C2}" destId="{F336CE5B-81E7-4CA0-A080-7CCE9C560926}" srcOrd="1" destOrd="0" presId="urn:microsoft.com/office/officeart/2005/8/layout/hierarchy1"/>
    <dgm:cxn modelId="{D199D72D-D3FC-4C64-83E8-1B621702931B}" type="presParOf" srcId="{5F57EBBC-0CCB-4040-8215-F60978983BF9}" destId="{00643492-51BF-4582-AD87-E40C70B9C0F6}" srcOrd="1" destOrd="0" presId="urn:microsoft.com/office/officeart/2005/8/layout/hierarchy1"/>
    <dgm:cxn modelId="{48925CBF-85A2-4AED-9DCD-C077C7EB5FE6}" type="presParOf" srcId="{00643492-51BF-4582-AD87-E40C70B9C0F6}" destId="{4CF44228-F880-44A2-BF51-28113A119E9E}" srcOrd="0" destOrd="0" presId="urn:microsoft.com/office/officeart/2005/8/layout/hierarchy1"/>
    <dgm:cxn modelId="{58A6039E-D4A9-42E2-A668-A090EDABFC57}" type="presParOf" srcId="{00643492-51BF-4582-AD87-E40C70B9C0F6}" destId="{701BCF29-2737-4655-923C-D8C0C5E91CD8}" srcOrd="1" destOrd="0" presId="urn:microsoft.com/office/officeart/2005/8/layout/hierarchy1"/>
    <dgm:cxn modelId="{558D9B20-8211-4287-A350-9222871226F5}" type="presParOf" srcId="{701BCF29-2737-4655-923C-D8C0C5E91CD8}" destId="{540DC3D1-E642-44AC-8563-41AC81C4755B}" srcOrd="0" destOrd="0" presId="urn:microsoft.com/office/officeart/2005/8/layout/hierarchy1"/>
    <dgm:cxn modelId="{C960E243-16F7-4C8F-BF65-B9724282872A}" type="presParOf" srcId="{540DC3D1-E642-44AC-8563-41AC81C4755B}" destId="{5236FFB3-B656-4DFC-85EF-8C216AB1D682}" srcOrd="0" destOrd="0" presId="urn:microsoft.com/office/officeart/2005/8/layout/hierarchy1"/>
    <dgm:cxn modelId="{B62889B4-4602-49BF-A79F-3B59404957F3}" type="presParOf" srcId="{540DC3D1-E642-44AC-8563-41AC81C4755B}" destId="{3E9B3921-FFD9-46F3-B547-C735BDDBFC2F}" srcOrd="1" destOrd="0" presId="urn:microsoft.com/office/officeart/2005/8/layout/hierarchy1"/>
    <dgm:cxn modelId="{1BD6F7B8-B645-4122-B496-96FA74E68478}" type="presParOf" srcId="{701BCF29-2737-4655-923C-D8C0C5E91CD8}" destId="{967D28D0-4FC8-4F6E-BBCE-304C3D778DED}" srcOrd="1" destOrd="0" presId="urn:microsoft.com/office/officeart/2005/8/layout/hierarchy1"/>
    <dgm:cxn modelId="{0ECDF570-3894-42C0-830A-EE77E16BC8F7}" type="presParOf" srcId="{00643492-51BF-4582-AD87-E40C70B9C0F6}" destId="{F37F702B-2EDE-4447-9614-85DF67D3F12C}" srcOrd="2" destOrd="0" presId="urn:microsoft.com/office/officeart/2005/8/layout/hierarchy1"/>
    <dgm:cxn modelId="{41101377-C0CD-40E5-919D-C8C9911E4F1F}" type="presParOf" srcId="{00643492-51BF-4582-AD87-E40C70B9C0F6}" destId="{0DE4191B-022D-4DB1-9F81-C7917A1A6521}" srcOrd="3" destOrd="0" presId="urn:microsoft.com/office/officeart/2005/8/layout/hierarchy1"/>
    <dgm:cxn modelId="{904196DF-B962-4D90-B9B0-B789C9003662}" type="presParOf" srcId="{0DE4191B-022D-4DB1-9F81-C7917A1A6521}" destId="{2C729347-656A-4C6B-A594-DE26278652D1}" srcOrd="0" destOrd="0" presId="urn:microsoft.com/office/officeart/2005/8/layout/hierarchy1"/>
    <dgm:cxn modelId="{609CADA4-6C87-4B76-B5AE-DE30B5251AFA}" type="presParOf" srcId="{2C729347-656A-4C6B-A594-DE26278652D1}" destId="{18FC53BE-E983-4885-A647-B76E78A838BB}" srcOrd="0" destOrd="0" presId="urn:microsoft.com/office/officeart/2005/8/layout/hierarchy1"/>
    <dgm:cxn modelId="{BACB6DEA-23A9-438F-BA6F-6C1F215386F7}" type="presParOf" srcId="{2C729347-656A-4C6B-A594-DE26278652D1}" destId="{B23021FD-C7A6-4024-A04C-8913D86B4D23}" srcOrd="1" destOrd="0" presId="urn:microsoft.com/office/officeart/2005/8/layout/hierarchy1"/>
    <dgm:cxn modelId="{176B9A44-52B5-4978-BCC2-2EE14CD6CD23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>
              <a:solidFill>
                <a:schemeClr val="accent1"/>
              </a:solidFill>
            </a:rPr>
            <a:t>Mixtures</a:t>
          </a: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>
              <a:solidFill>
                <a:schemeClr val="accent1"/>
              </a:solidFill>
            </a:rPr>
            <a:t>Pure Substances</a:t>
          </a: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>
              <a:solidFill>
                <a:schemeClr val="accent1"/>
              </a:solidFill>
            </a:rPr>
            <a:t>Elements</a:t>
          </a: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accent1"/>
              </a:solidFill>
            </a:rPr>
            <a:t>Homogeneous</a:t>
          </a:r>
          <a:endParaRPr lang="en-US" sz="1300" b="1" dirty="0">
            <a:solidFill>
              <a:schemeClr val="accent1"/>
            </a:solidFill>
          </a:endParaRP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>
              <a:solidFill>
                <a:schemeClr val="accent1"/>
              </a:solidFill>
            </a:rPr>
            <a:t>Compounds</a:t>
          </a: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07060CAC-C8A5-4DD2-87D9-3D61B27CCCAE}" type="presOf" srcId="{3FFDBF62-E873-453F-AB3F-23B024E6FCDD}" destId="{FAF624C9-FF5B-4CDE-A234-D1E101BA9DEF}" srcOrd="0" destOrd="0" presId="urn:microsoft.com/office/officeart/2005/8/layout/hierarchy1"/>
    <dgm:cxn modelId="{CDE9E480-2B2F-476F-B7F8-0D088C66D094}" type="presOf" srcId="{9525247B-0BC7-4DF0-817A-7587F9C32091}" destId="{F336CE5B-81E7-4CA0-A080-7CCE9C560926}" srcOrd="0" destOrd="0" presId="urn:microsoft.com/office/officeart/2005/8/layout/hierarchy1"/>
    <dgm:cxn modelId="{D7E25BF7-BBED-4A36-897F-A5654D68E61B}" type="presOf" srcId="{707F5A50-E7A8-4A74-A21B-F608605C919F}" destId="{C42EA734-1149-425A-A29F-6CF86B84D861}" srcOrd="0" destOrd="0" presId="urn:microsoft.com/office/officeart/2005/8/layout/hierarchy1"/>
    <dgm:cxn modelId="{E1C200A6-DE81-43DD-B8B8-6FDAA660660A}" type="presOf" srcId="{B1B357AA-5A15-42D5-822C-C4F0D6FB77F8}" destId="{F82F8976-846C-46CC-8450-F21E147288DF}" srcOrd="0" destOrd="0" presId="urn:microsoft.com/office/officeart/2005/8/layout/hierarchy1"/>
    <dgm:cxn modelId="{81E9492E-40A3-4DFF-ACEA-239003FC0B73}" type="presOf" srcId="{3D47870F-AF83-4B1F-9198-D6E8DA8B1312}" destId="{F56C69E4-F1FC-4A3D-87CF-D68A7E13514F}" srcOrd="0" destOrd="0" presId="urn:microsoft.com/office/officeart/2005/8/layout/hierarchy1"/>
    <dgm:cxn modelId="{E2F0552F-0C30-4446-9421-71B380788634}" type="presOf" srcId="{CB555301-16AE-41C8-949C-8CAF8334E0CE}" destId="{F37F702B-2EDE-4447-9614-85DF67D3F12C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805FBD99-B53C-49C3-B14A-CE3FFDE6CE0E}" type="presOf" srcId="{932CAC60-6CE8-4FBA-B1BC-C0556CFFD29C}" destId="{D1E91776-B3F0-490B-B03F-FA41D9D4D5AE}" srcOrd="0" destOrd="0" presId="urn:microsoft.com/office/officeart/2005/8/layout/hierarchy1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D141FB93-F38B-4B08-8B14-61E2D020B04B}" type="presOf" srcId="{1F5AAF31-3337-41FB-87B3-78647FCEAD36}" destId="{3E9B3921-FFD9-46F3-B547-C735BDDBFC2F}" srcOrd="0" destOrd="0" presId="urn:microsoft.com/office/officeart/2005/8/layout/hierarchy1"/>
    <dgm:cxn modelId="{934F9009-DCA9-4DFC-AD83-5EEE2764503B}" type="presOf" srcId="{C8C6B855-0EA6-4338-8B33-88F1828A0CCD}" destId="{6A6F8BBB-5DE1-4901-A8F3-51DD8E0D78C5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5E11221B-E07C-42E8-BE74-5B676AA86CA0}" type="presOf" srcId="{F3A5679C-9108-44FE-9304-074559F702EC}" destId="{7D19ECC1-8216-484B-893F-70AF6813C3F9}" srcOrd="0" destOrd="0" presId="urn:microsoft.com/office/officeart/2005/8/layout/hierarchy1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681DAAD8-1DB3-4EF3-99F6-0194B090E69D}" type="presOf" srcId="{222FA726-3B97-4362-8FE0-725834FE4856}" destId="{E6694BAD-88B3-4005-BEE1-3589DC86384E}" srcOrd="0" destOrd="0" presId="urn:microsoft.com/office/officeart/2005/8/layout/hierarchy1"/>
    <dgm:cxn modelId="{98B9B6BE-99DC-451A-9E98-790AF68EDDBD}" type="presOf" srcId="{C8B657F7-6A6F-413C-875F-286D187672B9}" destId="{4CF44228-F880-44A2-BF51-28113A119E9E}" srcOrd="0" destOrd="0" presId="urn:microsoft.com/office/officeart/2005/8/layout/hierarchy1"/>
    <dgm:cxn modelId="{98C52270-872F-4B6E-A931-831F054AF4BA}" type="presOf" srcId="{02DC12CC-651F-4D6A-B1E9-FECD28FA9FA4}" destId="{1C91C4ED-EE11-4738-A143-267994366D3E}" srcOrd="0" destOrd="0" presId="urn:microsoft.com/office/officeart/2005/8/layout/hierarchy1"/>
    <dgm:cxn modelId="{94439129-8625-45E3-8672-F4529BDAFDB6}" type="presOf" srcId="{1C54C826-9908-4034-9035-FE45AA5C3D52}" destId="{8F2944C9-305B-4BD4-82FB-2584958FDB06}" srcOrd="0" destOrd="0" presId="urn:microsoft.com/office/officeart/2005/8/layout/hierarchy1"/>
    <dgm:cxn modelId="{946ADC02-8DC6-4546-9772-214978BD9516}" type="presOf" srcId="{C91EE07E-D190-4E1D-8E22-3CF6EEB690D7}" destId="{2A7A997F-84C2-4992-84AD-D04AC3B79809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0236C3F6-81B6-4CFD-BCF8-8562B930C4FF}" type="presOf" srcId="{7681EDE8-ABBB-49BD-9B32-FB05A786D649}" destId="{B23021FD-C7A6-4024-A04C-8913D86B4D23}" srcOrd="0" destOrd="0" presId="urn:microsoft.com/office/officeart/2005/8/layout/hierarchy1"/>
    <dgm:cxn modelId="{65A7526F-4507-483A-A5F1-F1A84AB466B8}" type="presOf" srcId="{323CC1F1-9CD7-4E1E-BC25-4A42D43479D7}" destId="{DD87CFBF-387B-490E-B169-64740466327E}" srcOrd="0" destOrd="0" presId="urn:microsoft.com/office/officeart/2005/8/layout/hierarchy1"/>
    <dgm:cxn modelId="{EF8424FE-340B-451E-A5E6-E19D14A0F4F1}" type="presOf" srcId="{F6245055-95BE-43F9-BF30-D409A3C0178F}" destId="{7B9D50BB-D4E9-4B98-9399-EA0C0FC596A6}" srcOrd="0" destOrd="0" presId="urn:microsoft.com/office/officeart/2005/8/layout/hierarchy1"/>
    <dgm:cxn modelId="{04AA9945-4E68-4137-8813-A459D79734FB}" type="presOf" srcId="{682AD2EB-7287-43F5-898D-1F02ADC1E6EA}" destId="{C1B29F96-DEDB-408D-8860-B7F918852495}" srcOrd="0" destOrd="0" presId="urn:microsoft.com/office/officeart/2005/8/layout/hierarchy1"/>
    <dgm:cxn modelId="{5290C6A5-E813-45F7-8693-E6097BDC20A1}" type="presOf" srcId="{99CAAB7E-26B1-4ED7-B2EA-673689841F3B}" destId="{A5BE9543-3E6A-4117-9F8D-A171A255BE8B}" srcOrd="0" destOrd="0" presId="urn:microsoft.com/office/officeart/2005/8/layout/hierarchy1"/>
    <dgm:cxn modelId="{9A609052-CBB6-4E3B-B7F9-D9BFD5645052}" type="presParOf" srcId="{DD87CFBF-387B-490E-B169-64740466327E}" destId="{7CCAB3F6-71D0-4737-A396-F826D8EC2C55}" srcOrd="0" destOrd="0" presId="urn:microsoft.com/office/officeart/2005/8/layout/hierarchy1"/>
    <dgm:cxn modelId="{699D741A-8E41-4670-AA59-51061A06B6C7}" type="presParOf" srcId="{7CCAB3F6-71D0-4737-A396-F826D8EC2C55}" destId="{BFC75359-3608-47FE-8C4C-28427A009F28}" srcOrd="0" destOrd="0" presId="urn:microsoft.com/office/officeart/2005/8/layout/hierarchy1"/>
    <dgm:cxn modelId="{E291A2B9-6CE7-4280-9953-F2EE88EBA13C}" type="presParOf" srcId="{BFC75359-3608-47FE-8C4C-28427A009F28}" destId="{039BA31F-D784-48AE-B11C-D493D33D0311}" srcOrd="0" destOrd="0" presId="urn:microsoft.com/office/officeart/2005/8/layout/hierarchy1"/>
    <dgm:cxn modelId="{76C46B69-937D-4E38-B046-5B335322BB98}" type="presParOf" srcId="{BFC75359-3608-47FE-8C4C-28427A009F28}" destId="{D1E91776-B3F0-490B-B03F-FA41D9D4D5AE}" srcOrd="1" destOrd="0" presId="urn:microsoft.com/office/officeart/2005/8/layout/hierarchy1"/>
    <dgm:cxn modelId="{30A1497E-EDEA-4989-83A9-8B77EEFF4F1F}" type="presParOf" srcId="{7CCAB3F6-71D0-4737-A396-F826D8EC2C55}" destId="{FF52F44D-198E-42FB-97BF-9269FE6AA98E}" srcOrd="1" destOrd="0" presId="urn:microsoft.com/office/officeart/2005/8/layout/hierarchy1"/>
    <dgm:cxn modelId="{558E902F-2B8D-4D5D-B1AD-E87366CD38E3}" type="presParOf" srcId="{FF52F44D-198E-42FB-97BF-9269FE6AA98E}" destId="{C1B29F96-DEDB-408D-8860-B7F918852495}" srcOrd="0" destOrd="0" presId="urn:microsoft.com/office/officeart/2005/8/layout/hierarchy1"/>
    <dgm:cxn modelId="{5A04A986-1372-4981-BB9D-0617A459F36C}" type="presParOf" srcId="{FF52F44D-198E-42FB-97BF-9269FE6AA98E}" destId="{A6798A50-66B3-4CF7-A5C9-E133EC51E649}" srcOrd="1" destOrd="0" presId="urn:microsoft.com/office/officeart/2005/8/layout/hierarchy1"/>
    <dgm:cxn modelId="{1A98A19A-1236-4282-8D98-EF1E1C5B2410}" type="presParOf" srcId="{A6798A50-66B3-4CF7-A5C9-E133EC51E649}" destId="{EAD60B13-A9A4-4D7C-BAFC-A94FC4F74AF4}" srcOrd="0" destOrd="0" presId="urn:microsoft.com/office/officeart/2005/8/layout/hierarchy1"/>
    <dgm:cxn modelId="{E97E2B7B-A59E-45B9-A19C-07C7E9728966}" type="presParOf" srcId="{EAD60B13-A9A4-4D7C-BAFC-A94FC4F74AF4}" destId="{513ADAD1-2482-4FFE-808D-61DC428348F0}" srcOrd="0" destOrd="0" presId="urn:microsoft.com/office/officeart/2005/8/layout/hierarchy1"/>
    <dgm:cxn modelId="{5C174E5C-15A0-4998-BCE9-9AF9F3A8A628}" type="presParOf" srcId="{EAD60B13-A9A4-4D7C-BAFC-A94FC4F74AF4}" destId="{2A7A997F-84C2-4992-84AD-D04AC3B79809}" srcOrd="1" destOrd="0" presId="urn:microsoft.com/office/officeart/2005/8/layout/hierarchy1"/>
    <dgm:cxn modelId="{0993BDD3-C7A8-416D-857A-90E5B4CE8DC7}" type="presParOf" srcId="{A6798A50-66B3-4CF7-A5C9-E133EC51E649}" destId="{DC4A36CC-187D-4155-B413-02510B701D54}" srcOrd="1" destOrd="0" presId="urn:microsoft.com/office/officeart/2005/8/layout/hierarchy1"/>
    <dgm:cxn modelId="{511DBB19-549F-403D-83FF-05685880EB2E}" type="presParOf" srcId="{DC4A36CC-187D-4155-B413-02510B701D54}" destId="{A5BE9543-3E6A-4117-9F8D-A171A255BE8B}" srcOrd="0" destOrd="0" presId="urn:microsoft.com/office/officeart/2005/8/layout/hierarchy1"/>
    <dgm:cxn modelId="{6760A7B0-921E-494A-B541-ADA1EB21C329}" type="presParOf" srcId="{DC4A36CC-187D-4155-B413-02510B701D54}" destId="{4811693B-68B4-4298-8AA5-C1F4B4DB9574}" srcOrd="1" destOrd="0" presId="urn:microsoft.com/office/officeart/2005/8/layout/hierarchy1"/>
    <dgm:cxn modelId="{C42283E0-4A15-4F6F-8AEF-F2368ACB7ABD}" type="presParOf" srcId="{4811693B-68B4-4298-8AA5-C1F4B4DB9574}" destId="{C83CDF6C-0ADA-4C8B-A584-03D55554D358}" srcOrd="0" destOrd="0" presId="urn:microsoft.com/office/officeart/2005/8/layout/hierarchy1"/>
    <dgm:cxn modelId="{7E355922-7898-4D5D-8E17-61CEEF1EE50B}" type="presParOf" srcId="{C83CDF6C-0ADA-4C8B-A584-03D55554D358}" destId="{F901E5F4-DF6E-4FEC-AA0E-87D4F2CC7C62}" srcOrd="0" destOrd="0" presId="urn:microsoft.com/office/officeart/2005/8/layout/hierarchy1"/>
    <dgm:cxn modelId="{A26F4D7E-CE35-48DE-A845-86E1263E84FF}" type="presParOf" srcId="{C83CDF6C-0ADA-4C8B-A584-03D55554D358}" destId="{1C91C4ED-EE11-4738-A143-267994366D3E}" srcOrd="1" destOrd="0" presId="urn:microsoft.com/office/officeart/2005/8/layout/hierarchy1"/>
    <dgm:cxn modelId="{67881A0F-0023-4EE0-A3D5-60DDC52FEB4D}" type="presParOf" srcId="{4811693B-68B4-4298-8AA5-C1F4B4DB9574}" destId="{2D2315A5-4636-40EB-B214-63EDC9813428}" srcOrd="1" destOrd="0" presId="urn:microsoft.com/office/officeart/2005/8/layout/hierarchy1"/>
    <dgm:cxn modelId="{B28D5F64-FB9A-410A-99D1-5C999174BF75}" type="presParOf" srcId="{2D2315A5-4636-40EB-B214-63EDC9813428}" destId="{7D19ECC1-8216-484B-893F-70AF6813C3F9}" srcOrd="0" destOrd="0" presId="urn:microsoft.com/office/officeart/2005/8/layout/hierarchy1"/>
    <dgm:cxn modelId="{E53BB8D1-71D2-417D-A8A3-75081402C21A}" type="presParOf" srcId="{2D2315A5-4636-40EB-B214-63EDC9813428}" destId="{CF9EA7DC-E27F-45DC-9D72-CEE18AE788F5}" srcOrd="1" destOrd="0" presId="urn:microsoft.com/office/officeart/2005/8/layout/hierarchy1"/>
    <dgm:cxn modelId="{C74297E0-FBF8-426E-821D-3D4AAD565893}" type="presParOf" srcId="{CF9EA7DC-E27F-45DC-9D72-CEE18AE788F5}" destId="{46006A9F-7F5F-4DF1-8B7C-3B535028C8D9}" srcOrd="0" destOrd="0" presId="urn:microsoft.com/office/officeart/2005/8/layout/hierarchy1"/>
    <dgm:cxn modelId="{EAF252B4-319A-419D-8A3F-28F25A7DF02E}" type="presParOf" srcId="{46006A9F-7F5F-4DF1-8B7C-3B535028C8D9}" destId="{6CEF3E2A-0FA7-4237-AE5D-AAB9E1E21E74}" srcOrd="0" destOrd="0" presId="urn:microsoft.com/office/officeart/2005/8/layout/hierarchy1"/>
    <dgm:cxn modelId="{4B24B018-090F-4751-A4F4-40FB27D96954}" type="presParOf" srcId="{46006A9F-7F5F-4DF1-8B7C-3B535028C8D9}" destId="{E6694BAD-88B3-4005-BEE1-3589DC86384E}" srcOrd="1" destOrd="0" presId="urn:microsoft.com/office/officeart/2005/8/layout/hierarchy1"/>
    <dgm:cxn modelId="{D3B17DEA-C397-4AAA-A19B-2AF37D1F40A7}" type="presParOf" srcId="{CF9EA7DC-E27F-45DC-9D72-CEE18AE788F5}" destId="{4A18DA43-1B84-40A4-A6ED-AD6DA9DF8E8A}" srcOrd="1" destOrd="0" presId="urn:microsoft.com/office/officeart/2005/8/layout/hierarchy1"/>
    <dgm:cxn modelId="{D3C053B2-9EC0-440B-8649-AC18EFDF98DC}" type="presParOf" srcId="{2D2315A5-4636-40EB-B214-63EDC9813428}" destId="{C42EA734-1149-425A-A29F-6CF86B84D861}" srcOrd="2" destOrd="0" presId="urn:microsoft.com/office/officeart/2005/8/layout/hierarchy1"/>
    <dgm:cxn modelId="{7D4FAA43-B14C-456E-A798-B8BFF3258231}" type="presParOf" srcId="{2D2315A5-4636-40EB-B214-63EDC9813428}" destId="{E44ED246-CEC7-48FF-9856-52CFE7CCF58F}" srcOrd="3" destOrd="0" presId="urn:microsoft.com/office/officeart/2005/8/layout/hierarchy1"/>
    <dgm:cxn modelId="{F3A12A1B-BC5A-4A3B-8C99-7390C1E8A405}" type="presParOf" srcId="{E44ED246-CEC7-48FF-9856-52CFE7CCF58F}" destId="{58524740-0484-4BE5-A9C5-4999C8808248}" srcOrd="0" destOrd="0" presId="urn:microsoft.com/office/officeart/2005/8/layout/hierarchy1"/>
    <dgm:cxn modelId="{A93CBC69-3D35-40AC-8C03-843530C4DCF3}" type="presParOf" srcId="{58524740-0484-4BE5-A9C5-4999C8808248}" destId="{11851E12-66A3-49A9-B6F9-0248F8F078DA}" srcOrd="0" destOrd="0" presId="urn:microsoft.com/office/officeart/2005/8/layout/hierarchy1"/>
    <dgm:cxn modelId="{4916CE43-F5CD-42D6-83E5-9C9379B48726}" type="presParOf" srcId="{58524740-0484-4BE5-A9C5-4999C8808248}" destId="{8F2944C9-305B-4BD4-82FB-2584958FDB06}" srcOrd="1" destOrd="0" presId="urn:microsoft.com/office/officeart/2005/8/layout/hierarchy1"/>
    <dgm:cxn modelId="{F5225750-A380-48ED-980C-97A946E725E9}" type="presParOf" srcId="{E44ED246-CEC7-48FF-9856-52CFE7CCF58F}" destId="{9DF85609-04B3-4F7D-93B8-C627E61C7A4D}" srcOrd="1" destOrd="0" presId="urn:microsoft.com/office/officeart/2005/8/layout/hierarchy1"/>
    <dgm:cxn modelId="{776879EB-7F2B-4645-888E-0E2635AF3DDE}" type="presParOf" srcId="{DC4A36CC-187D-4155-B413-02510B701D54}" destId="{7B9D50BB-D4E9-4B98-9399-EA0C0FC596A6}" srcOrd="2" destOrd="0" presId="urn:microsoft.com/office/officeart/2005/8/layout/hierarchy1"/>
    <dgm:cxn modelId="{422B4581-3421-4AE2-8A0B-7BDA4863EEB0}" type="presParOf" srcId="{DC4A36CC-187D-4155-B413-02510B701D54}" destId="{BC781AFE-2BFA-401B-BF99-D56886330062}" srcOrd="3" destOrd="0" presId="urn:microsoft.com/office/officeart/2005/8/layout/hierarchy1"/>
    <dgm:cxn modelId="{8FEFFC66-D039-4C5B-81B6-261012675A33}" type="presParOf" srcId="{BC781AFE-2BFA-401B-BF99-D56886330062}" destId="{73FE2562-987F-4F4B-BC64-10027F78D893}" srcOrd="0" destOrd="0" presId="urn:microsoft.com/office/officeart/2005/8/layout/hierarchy1"/>
    <dgm:cxn modelId="{10C561DE-3C67-4EA3-A781-FA7CED35DB18}" type="presParOf" srcId="{73FE2562-987F-4F4B-BC64-10027F78D893}" destId="{E4724C7A-AF37-4161-B28B-7047553631F5}" srcOrd="0" destOrd="0" presId="urn:microsoft.com/office/officeart/2005/8/layout/hierarchy1"/>
    <dgm:cxn modelId="{5AD960D4-2057-4832-9C8B-6E4CA37CB276}" type="presParOf" srcId="{73FE2562-987F-4F4B-BC64-10027F78D893}" destId="{6A6F8BBB-5DE1-4901-A8F3-51DD8E0D78C5}" srcOrd="1" destOrd="0" presId="urn:microsoft.com/office/officeart/2005/8/layout/hierarchy1"/>
    <dgm:cxn modelId="{087A4FD7-0489-416B-BEE5-27F22BE780CB}" type="presParOf" srcId="{BC781AFE-2BFA-401B-BF99-D56886330062}" destId="{A03352B5-85B8-4F0A-9E89-AE1E57F5D4D6}" srcOrd="1" destOrd="0" presId="urn:microsoft.com/office/officeart/2005/8/layout/hierarchy1"/>
    <dgm:cxn modelId="{ACD52BD8-12D7-4108-8F42-B73FF17B3B92}" type="presParOf" srcId="{A03352B5-85B8-4F0A-9E89-AE1E57F5D4D6}" destId="{F82F8976-846C-46CC-8450-F21E147288DF}" srcOrd="0" destOrd="0" presId="urn:microsoft.com/office/officeart/2005/8/layout/hierarchy1"/>
    <dgm:cxn modelId="{DB408014-EF6F-4B89-A63B-0DCBB33703BD}" type="presParOf" srcId="{A03352B5-85B8-4F0A-9E89-AE1E57F5D4D6}" destId="{448FCAFA-9273-4EB7-BC69-2E6CF6304A70}" srcOrd="1" destOrd="0" presId="urn:microsoft.com/office/officeart/2005/8/layout/hierarchy1"/>
    <dgm:cxn modelId="{234E51B1-EBEC-4CD7-BBE9-374D6C22F9C1}" type="presParOf" srcId="{448FCAFA-9273-4EB7-BC69-2E6CF6304A70}" destId="{137FA409-C4C8-4EBE-8370-69620606C27F}" srcOrd="0" destOrd="0" presId="urn:microsoft.com/office/officeart/2005/8/layout/hierarchy1"/>
    <dgm:cxn modelId="{941A5082-A3E8-403D-B165-802E29B96DA1}" type="presParOf" srcId="{137FA409-C4C8-4EBE-8370-69620606C27F}" destId="{7F1D3C01-AE18-499E-82C4-3A381A10485E}" srcOrd="0" destOrd="0" presId="urn:microsoft.com/office/officeart/2005/8/layout/hierarchy1"/>
    <dgm:cxn modelId="{B0DD7B91-6202-4E38-97EB-C7398B561F52}" type="presParOf" srcId="{137FA409-C4C8-4EBE-8370-69620606C27F}" destId="{F56C69E4-F1FC-4A3D-87CF-D68A7E13514F}" srcOrd="1" destOrd="0" presId="urn:microsoft.com/office/officeart/2005/8/layout/hierarchy1"/>
    <dgm:cxn modelId="{71558D72-0E94-4AA8-9453-5B6DE786FA4A}" type="presParOf" srcId="{448FCAFA-9273-4EB7-BC69-2E6CF6304A70}" destId="{6CC2BB5F-D863-464B-BAC1-EEC62A594EC8}" srcOrd="1" destOrd="0" presId="urn:microsoft.com/office/officeart/2005/8/layout/hierarchy1"/>
    <dgm:cxn modelId="{F7342872-5CD3-4589-BE1F-DB5CB927CCCB}" type="presParOf" srcId="{FF52F44D-198E-42FB-97BF-9269FE6AA98E}" destId="{FAF624C9-FF5B-4CDE-A234-D1E101BA9DEF}" srcOrd="2" destOrd="0" presId="urn:microsoft.com/office/officeart/2005/8/layout/hierarchy1"/>
    <dgm:cxn modelId="{49A72C01-37EA-4AC7-BAC1-E9B0A187D483}" type="presParOf" srcId="{FF52F44D-198E-42FB-97BF-9269FE6AA98E}" destId="{5F57EBBC-0CCB-4040-8215-F60978983BF9}" srcOrd="3" destOrd="0" presId="urn:microsoft.com/office/officeart/2005/8/layout/hierarchy1"/>
    <dgm:cxn modelId="{02A5303C-B71A-4757-8645-C68DC982FD44}" type="presParOf" srcId="{5F57EBBC-0CCB-4040-8215-F60978983BF9}" destId="{8AA97617-7F1B-43CB-9882-D2AAB9B414C2}" srcOrd="0" destOrd="0" presId="urn:microsoft.com/office/officeart/2005/8/layout/hierarchy1"/>
    <dgm:cxn modelId="{8DE2A2CB-07AB-41B9-AE12-5B10BC597F73}" type="presParOf" srcId="{8AA97617-7F1B-43CB-9882-D2AAB9B414C2}" destId="{C7011B8D-793F-45D0-9240-5726F2264F98}" srcOrd="0" destOrd="0" presId="urn:microsoft.com/office/officeart/2005/8/layout/hierarchy1"/>
    <dgm:cxn modelId="{EABEBD97-4D94-41F2-B439-03DF9A4C9F02}" type="presParOf" srcId="{8AA97617-7F1B-43CB-9882-D2AAB9B414C2}" destId="{F336CE5B-81E7-4CA0-A080-7CCE9C560926}" srcOrd="1" destOrd="0" presId="urn:microsoft.com/office/officeart/2005/8/layout/hierarchy1"/>
    <dgm:cxn modelId="{CCFBF285-5D1A-4F12-A9CD-DA89BDC5026E}" type="presParOf" srcId="{5F57EBBC-0CCB-4040-8215-F60978983BF9}" destId="{00643492-51BF-4582-AD87-E40C70B9C0F6}" srcOrd="1" destOrd="0" presId="urn:microsoft.com/office/officeart/2005/8/layout/hierarchy1"/>
    <dgm:cxn modelId="{E20CA10C-EAC7-4010-B9F3-EF523379FAAC}" type="presParOf" srcId="{00643492-51BF-4582-AD87-E40C70B9C0F6}" destId="{4CF44228-F880-44A2-BF51-28113A119E9E}" srcOrd="0" destOrd="0" presId="urn:microsoft.com/office/officeart/2005/8/layout/hierarchy1"/>
    <dgm:cxn modelId="{86FC05CA-B193-4B04-AB77-FFF06811A5F9}" type="presParOf" srcId="{00643492-51BF-4582-AD87-E40C70B9C0F6}" destId="{701BCF29-2737-4655-923C-D8C0C5E91CD8}" srcOrd="1" destOrd="0" presId="urn:microsoft.com/office/officeart/2005/8/layout/hierarchy1"/>
    <dgm:cxn modelId="{BD79B1A1-29F7-4077-B382-DBF7CD4F1EAA}" type="presParOf" srcId="{701BCF29-2737-4655-923C-D8C0C5E91CD8}" destId="{540DC3D1-E642-44AC-8563-41AC81C4755B}" srcOrd="0" destOrd="0" presId="urn:microsoft.com/office/officeart/2005/8/layout/hierarchy1"/>
    <dgm:cxn modelId="{C7938134-1E0F-4B84-9B25-0CAFBEFCE91D}" type="presParOf" srcId="{540DC3D1-E642-44AC-8563-41AC81C4755B}" destId="{5236FFB3-B656-4DFC-85EF-8C216AB1D682}" srcOrd="0" destOrd="0" presId="urn:microsoft.com/office/officeart/2005/8/layout/hierarchy1"/>
    <dgm:cxn modelId="{5C44D8D9-030F-4543-955F-00AF410D2298}" type="presParOf" srcId="{540DC3D1-E642-44AC-8563-41AC81C4755B}" destId="{3E9B3921-FFD9-46F3-B547-C735BDDBFC2F}" srcOrd="1" destOrd="0" presId="urn:microsoft.com/office/officeart/2005/8/layout/hierarchy1"/>
    <dgm:cxn modelId="{6F0A5039-D87F-498B-ABCC-ED950A2E740A}" type="presParOf" srcId="{701BCF29-2737-4655-923C-D8C0C5E91CD8}" destId="{967D28D0-4FC8-4F6E-BBCE-304C3D778DED}" srcOrd="1" destOrd="0" presId="urn:microsoft.com/office/officeart/2005/8/layout/hierarchy1"/>
    <dgm:cxn modelId="{4E6BC00B-31EF-441B-8179-8BD5FC3252F5}" type="presParOf" srcId="{00643492-51BF-4582-AD87-E40C70B9C0F6}" destId="{F37F702B-2EDE-4447-9614-85DF67D3F12C}" srcOrd="2" destOrd="0" presId="urn:microsoft.com/office/officeart/2005/8/layout/hierarchy1"/>
    <dgm:cxn modelId="{9D345638-96E6-4359-85B8-24B71D6B97DA}" type="presParOf" srcId="{00643492-51BF-4582-AD87-E40C70B9C0F6}" destId="{0DE4191B-022D-4DB1-9F81-C7917A1A6521}" srcOrd="3" destOrd="0" presId="urn:microsoft.com/office/officeart/2005/8/layout/hierarchy1"/>
    <dgm:cxn modelId="{CF85AC1F-2415-4266-8C65-C0BA3325C53E}" type="presParOf" srcId="{0DE4191B-022D-4DB1-9F81-C7917A1A6521}" destId="{2C729347-656A-4C6B-A594-DE26278652D1}" srcOrd="0" destOrd="0" presId="urn:microsoft.com/office/officeart/2005/8/layout/hierarchy1"/>
    <dgm:cxn modelId="{FA09CC01-5F0D-4759-8A8F-3C0747B5037A}" type="presParOf" srcId="{2C729347-656A-4C6B-A594-DE26278652D1}" destId="{18FC53BE-E983-4885-A647-B76E78A838BB}" srcOrd="0" destOrd="0" presId="urn:microsoft.com/office/officeart/2005/8/layout/hierarchy1"/>
    <dgm:cxn modelId="{1F6458B7-F7EA-406B-9383-3202FBEC422F}" type="presParOf" srcId="{2C729347-656A-4C6B-A594-DE26278652D1}" destId="{B23021FD-C7A6-4024-A04C-8913D86B4D23}" srcOrd="1" destOrd="0" presId="urn:microsoft.com/office/officeart/2005/8/layout/hierarchy1"/>
    <dgm:cxn modelId="{52B8C2ED-27C5-4DCF-B752-E8E3A1AF9FF2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 dirty="0">
              <a:solidFill>
                <a:schemeClr val="accent1"/>
              </a:solidFill>
            </a:rPr>
            <a:t>Homogeneous</a:t>
          </a: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E066B9B7-FF32-44B2-9FB8-623000FC7377}" type="presOf" srcId="{7681EDE8-ABBB-49BD-9B32-FB05A786D649}" destId="{B23021FD-C7A6-4024-A04C-8913D86B4D23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4F03D4D3-336C-4290-9B89-3E9766697CA2}" type="presOf" srcId="{F6245055-95BE-43F9-BF30-D409A3C0178F}" destId="{7B9D50BB-D4E9-4B98-9399-EA0C0FC596A6}" srcOrd="0" destOrd="0" presId="urn:microsoft.com/office/officeart/2005/8/layout/hierarchy1"/>
    <dgm:cxn modelId="{ED266E04-9649-4118-B70F-0E348B801704}" type="presOf" srcId="{B1B357AA-5A15-42D5-822C-C4F0D6FB77F8}" destId="{F82F8976-846C-46CC-8450-F21E147288DF}" srcOrd="0" destOrd="0" presId="urn:microsoft.com/office/officeart/2005/8/layout/hierarchy1"/>
    <dgm:cxn modelId="{AC1105EC-B761-433B-9181-70F9ECA018EF}" type="presOf" srcId="{932CAC60-6CE8-4FBA-B1BC-C0556CFFD29C}" destId="{D1E91776-B3F0-490B-B03F-FA41D9D4D5AE}" srcOrd="0" destOrd="0" presId="urn:microsoft.com/office/officeart/2005/8/layout/hierarchy1"/>
    <dgm:cxn modelId="{18813D4C-8821-4AB8-9BDA-E4794D6C4922}" type="presOf" srcId="{C91EE07E-D190-4E1D-8E22-3CF6EEB690D7}" destId="{2A7A997F-84C2-4992-84AD-D04AC3B79809}" srcOrd="0" destOrd="0" presId="urn:microsoft.com/office/officeart/2005/8/layout/hierarchy1"/>
    <dgm:cxn modelId="{3D434966-096E-4FCA-9A75-BA0D0D44CE93}" type="presOf" srcId="{707F5A50-E7A8-4A74-A21B-F608605C919F}" destId="{C42EA734-1149-425A-A29F-6CF86B84D861}" srcOrd="0" destOrd="0" presId="urn:microsoft.com/office/officeart/2005/8/layout/hierarchy1"/>
    <dgm:cxn modelId="{DDC495B6-883B-4670-BFD3-9F9B26B1F2F1}" type="presOf" srcId="{3D47870F-AF83-4B1F-9198-D6E8DA8B1312}" destId="{F56C69E4-F1FC-4A3D-87CF-D68A7E13514F}" srcOrd="0" destOrd="0" presId="urn:microsoft.com/office/officeart/2005/8/layout/hierarchy1"/>
    <dgm:cxn modelId="{FD6FFC9B-4CD2-4A3F-B086-42C37F4DFDE4}" type="presOf" srcId="{C8C6B855-0EA6-4338-8B33-88F1828A0CCD}" destId="{6A6F8BBB-5DE1-4901-A8F3-51DD8E0D78C5}" srcOrd="0" destOrd="0" presId="urn:microsoft.com/office/officeart/2005/8/layout/hierarchy1"/>
    <dgm:cxn modelId="{339E790B-83F2-411C-82BA-A85CA2D40A33}" type="presOf" srcId="{1C54C826-9908-4034-9035-FE45AA5C3D52}" destId="{8F2944C9-305B-4BD4-82FB-2584958FDB06}" srcOrd="0" destOrd="0" presId="urn:microsoft.com/office/officeart/2005/8/layout/hierarchy1"/>
    <dgm:cxn modelId="{8AA88AC2-C9FA-4D5C-BF78-49203A59F96E}" type="presOf" srcId="{3FFDBF62-E873-453F-AB3F-23B024E6FCDD}" destId="{FAF624C9-FF5B-4CDE-A234-D1E101BA9DEF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10EE787B-CD22-474B-9CD9-E3F33900DFA1}" type="presOf" srcId="{9525247B-0BC7-4DF0-817A-7587F9C32091}" destId="{F336CE5B-81E7-4CA0-A080-7CCE9C560926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C698697B-AD8A-46C2-8DC0-138C6A92CE2A}" type="presOf" srcId="{222FA726-3B97-4362-8FE0-725834FE4856}" destId="{E6694BAD-88B3-4005-BEE1-3589DC86384E}" srcOrd="0" destOrd="0" presId="urn:microsoft.com/office/officeart/2005/8/layout/hierarchy1"/>
    <dgm:cxn modelId="{CCFBD513-60B6-455B-8E87-DF0D9651A639}" type="presOf" srcId="{323CC1F1-9CD7-4E1E-BC25-4A42D43479D7}" destId="{DD87CFBF-387B-490E-B169-64740466327E}" srcOrd="0" destOrd="0" presId="urn:microsoft.com/office/officeart/2005/8/layout/hierarchy1"/>
    <dgm:cxn modelId="{2C104AC3-D9F2-4ECA-B074-287AE681B574}" type="presOf" srcId="{CB555301-16AE-41C8-949C-8CAF8334E0CE}" destId="{F37F702B-2EDE-4447-9614-85DF67D3F12C}" srcOrd="0" destOrd="0" presId="urn:microsoft.com/office/officeart/2005/8/layout/hierarchy1"/>
    <dgm:cxn modelId="{30D40642-3D59-47A7-AACE-6ECF08F200AE}" type="presOf" srcId="{1F5AAF31-3337-41FB-87B3-78647FCEAD36}" destId="{3E9B3921-FFD9-46F3-B547-C735BDDBFC2F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0F7E1C93-B5D9-417E-9CB4-A2894415544D}" type="presOf" srcId="{F3A5679C-9108-44FE-9304-074559F702EC}" destId="{7D19ECC1-8216-484B-893F-70AF6813C3F9}" srcOrd="0" destOrd="0" presId="urn:microsoft.com/office/officeart/2005/8/layout/hierarchy1"/>
    <dgm:cxn modelId="{30648661-1494-4B47-9C82-1A9B27D2214B}" type="presOf" srcId="{682AD2EB-7287-43F5-898D-1F02ADC1E6EA}" destId="{C1B29F96-DEDB-408D-8860-B7F918852495}" srcOrd="0" destOrd="0" presId="urn:microsoft.com/office/officeart/2005/8/layout/hierarchy1"/>
    <dgm:cxn modelId="{D0A3203F-73BE-4D54-B0E7-663A434BF6D5}" type="presOf" srcId="{C8B657F7-6A6F-413C-875F-286D187672B9}" destId="{4CF44228-F880-44A2-BF51-28113A119E9E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B25FCA1E-D8C9-4E44-ADCB-EB1A1DA7F758}" type="presOf" srcId="{02DC12CC-651F-4D6A-B1E9-FECD28FA9FA4}" destId="{1C91C4ED-EE11-4738-A143-267994366D3E}" srcOrd="0" destOrd="0" presId="urn:microsoft.com/office/officeart/2005/8/layout/hierarchy1"/>
    <dgm:cxn modelId="{054C2531-F19D-4AE7-B351-B9C925AB3C40}" type="presOf" srcId="{99CAAB7E-26B1-4ED7-B2EA-673689841F3B}" destId="{A5BE9543-3E6A-4117-9F8D-A171A255BE8B}" srcOrd="0" destOrd="0" presId="urn:microsoft.com/office/officeart/2005/8/layout/hierarchy1"/>
    <dgm:cxn modelId="{ED95262F-8DFB-4746-9C12-275C7A9EB16E}" type="presParOf" srcId="{DD87CFBF-387B-490E-B169-64740466327E}" destId="{7CCAB3F6-71D0-4737-A396-F826D8EC2C55}" srcOrd="0" destOrd="0" presId="urn:microsoft.com/office/officeart/2005/8/layout/hierarchy1"/>
    <dgm:cxn modelId="{C8C04B31-010C-422A-BA00-692461D4E271}" type="presParOf" srcId="{7CCAB3F6-71D0-4737-A396-F826D8EC2C55}" destId="{BFC75359-3608-47FE-8C4C-28427A009F28}" srcOrd="0" destOrd="0" presId="urn:microsoft.com/office/officeart/2005/8/layout/hierarchy1"/>
    <dgm:cxn modelId="{023A89A2-927A-4D10-A42F-9B3DE52405D3}" type="presParOf" srcId="{BFC75359-3608-47FE-8C4C-28427A009F28}" destId="{039BA31F-D784-48AE-B11C-D493D33D0311}" srcOrd="0" destOrd="0" presId="urn:microsoft.com/office/officeart/2005/8/layout/hierarchy1"/>
    <dgm:cxn modelId="{6D8B5596-F1BD-44DE-A080-27CAA0C273FA}" type="presParOf" srcId="{BFC75359-3608-47FE-8C4C-28427A009F28}" destId="{D1E91776-B3F0-490B-B03F-FA41D9D4D5AE}" srcOrd="1" destOrd="0" presId="urn:microsoft.com/office/officeart/2005/8/layout/hierarchy1"/>
    <dgm:cxn modelId="{9FBD4251-6136-466F-8143-562CC51F886B}" type="presParOf" srcId="{7CCAB3F6-71D0-4737-A396-F826D8EC2C55}" destId="{FF52F44D-198E-42FB-97BF-9269FE6AA98E}" srcOrd="1" destOrd="0" presId="urn:microsoft.com/office/officeart/2005/8/layout/hierarchy1"/>
    <dgm:cxn modelId="{4458C1CF-746B-4BD0-A5B3-8FFB85D2382C}" type="presParOf" srcId="{FF52F44D-198E-42FB-97BF-9269FE6AA98E}" destId="{C1B29F96-DEDB-408D-8860-B7F918852495}" srcOrd="0" destOrd="0" presId="urn:microsoft.com/office/officeart/2005/8/layout/hierarchy1"/>
    <dgm:cxn modelId="{FB04D3A8-9B39-45E3-A95E-10F1CB46D141}" type="presParOf" srcId="{FF52F44D-198E-42FB-97BF-9269FE6AA98E}" destId="{A6798A50-66B3-4CF7-A5C9-E133EC51E649}" srcOrd="1" destOrd="0" presId="urn:microsoft.com/office/officeart/2005/8/layout/hierarchy1"/>
    <dgm:cxn modelId="{3A73755C-FAE5-411C-B808-9D8C4530347F}" type="presParOf" srcId="{A6798A50-66B3-4CF7-A5C9-E133EC51E649}" destId="{EAD60B13-A9A4-4D7C-BAFC-A94FC4F74AF4}" srcOrd="0" destOrd="0" presId="urn:microsoft.com/office/officeart/2005/8/layout/hierarchy1"/>
    <dgm:cxn modelId="{A02ED21A-B91A-4828-90FF-4D4F8BE6607B}" type="presParOf" srcId="{EAD60B13-A9A4-4D7C-BAFC-A94FC4F74AF4}" destId="{513ADAD1-2482-4FFE-808D-61DC428348F0}" srcOrd="0" destOrd="0" presId="urn:microsoft.com/office/officeart/2005/8/layout/hierarchy1"/>
    <dgm:cxn modelId="{73F48F30-E107-42F2-B11D-1BE03E1D3A04}" type="presParOf" srcId="{EAD60B13-A9A4-4D7C-BAFC-A94FC4F74AF4}" destId="{2A7A997F-84C2-4992-84AD-D04AC3B79809}" srcOrd="1" destOrd="0" presId="urn:microsoft.com/office/officeart/2005/8/layout/hierarchy1"/>
    <dgm:cxn modelId="{1225C5CD-F147-4F82-82FD-A1DC01E2976D}" type="presParOf" srcId="{A6798A50-66B3-4CF7-A5C9-E133EC51E649}" destId="{DC4A36CC-187D-4155-B413-02510B701D54}" srcOrd="1" destOrd="0" presId="urn:microsoft.com/office/officeart/2005/8/layout/hierarchy1"/>
    <dgm:cxn modelId="{7C31E840-CD4C-40CE-BC61-57E91FE0B4BE}" type="presParOf" srcId="{DC4A36CC-187D-4155-B413-02510B701D54}" destId="{A5BE9543-3E6A-4117-9F8D-A171A255BE8B}" srcOrd="0" destOrd="0" presId="urn:microsoft.com/office/officeart/2005/8/layout/hierarchy1"/>
    <dgm:cxn modelId="{C4D23EE8-DB46-4718-B7C4-5274060B4C1D}" type="presParOf" srcId="{DC4A36CC-187D-4155-B413-02510B701D54}" destId="{4811693B-68B4-4298-8AA5-C1F4B4DB9574}" srcOrd="1" destOrd="0" presId="urn:microsoft.com/office/officeart/2005/8/layout/hierarchy1"/>
    <dgm:cxn modelId="{0B2F1742-8DB2-4320-BF0A-FD82C239C4EE}" type="presParOf" srcId="{4811693B-68B4-4298-8AA5-C1F4B4DB9574}" destId="{C83CDF6C-0ADA-4C8B-A584-03D55554D358}" srcOrd="0" destOrd="0" presId="urn:microsoft.com/office/officeart/2005/8/layout/hierarchy1"/>
    <dgm:cxn modelId="{D005E8C3-5109-41C6-A9D5-FCBC1FC102AA}" type="presParOf" srcId="{C83CDF6C-0ADA-4C8B-A584-03D55554D358}" destId="{F901E5F4-DF6E-4FEC-AA0E-87D4F2CC7C62}" srcOrd="0" destOrd="0" presId="urn:microsoft.com/office/officeart/2005/8/layout/hierarchy1"/>
    <dgm:cxn modelId="{0702F0F3-EB7F-4DD3-A1CC-F6D81C9B55E0}" type="presParOf" srcId="{C83CDF6C-0ADA-4C8B-A584-03D55554D358}" destId="{1C91C4ED-EE11-4738-A143-267994366D3E}" srcOrd="1" destOrd="0" presId="urn:microsoft.com/office/officeart/2005/8/layout/hierarchy1"/>
    <dgm:cxn modelId="{A423480A-26B8-4AB7-9A25-B74CB3AC2A74}" type="presParOf" srcId="{4811693B-68B4-4298-8AA5-C1F4B4DB9574}" destId="{2D2315A5-4636-40EB-B214-63EDC9813428}" srcOrd="1" destOrd="0" presId="urn:microsoft.com/office/officeart/2005/8/layout/hierarchy1"/>
    <dgm:cxn modelId="{58BDC67C-80BC-486D-9272-A779A8EF4918}" type="presParOf" srcId="{2D2315A5-4636-40EB-B214-63EDC9813428}" destId="{7D19ECC1-8216-484B-893F-70AF6813C3F9}" srcOrd="0" destOrd="0" presId="urn:microsoft.com/office/officeart/2005/8/layout/hierarchy1"/>
    <dgm:cxn modelId="{EA59625F-1A34-47F4-BA8E-B68F1B56AF8D}" type="presParOf" srcId="{2D2315A5-4636-40EB-B214-63EDC9813428}" destId="{CF9EA7DC-E27F-45DC-9D72-CEE18AE788F5}" srcOrd="1" destOrd="0" presId="urn:microsoft.com/office/officeart/2005/8/layout/hierarchy1"/>
    <dgm:cxn modelId="{B589AF4D-12D8-4533-BCE2-A2FA4427A078}" type="presParOf" srcId="{CF9EA7DC-E27F-45DC-9D72-CEE18AE788F5}" destId="{46006A9F-7F5F-4DF1-8B7C-3B535028C8D9}" srcOrd="0" destOrd="0" presId="urn:microsoft.com/office/officeart/2005/8/layout/hierarchy1"/>
    <dgm:cxn modelId="{3B134779-3657-451D-A93C-1B7BA2CDC38D}" type="presParOf" srcId="{46006A9F-7F5F-4DF1-8B7C-3B535028C8D9}" destId="{6CEF3E2A-0FA7-4237-AE5D-AAB9E1E21E74}" srcOrd="0" destOrd="0" presId="urn:microsoft.com/office/officeart/2005/8/layout/hierarchy1"/>
    <dgm:cxn modelId="{B604CD6D-D096-4498-834A-7E1E58C691E5}" type="presParOf" srcId="{46006A9F-7F5F-4DF1-8B7C-3B535028C8D9}" destId="{E6694BAD-88B3-4005-BEE1-3589DC86384E}" srcOrd="1" destOrd="0" presId="urn:microsoft.com/office/officeart/2005/8/layout/hierarchy1"/>
    <dgm:cxn modelId="{5053FC30-144D-429F-BBEA-88BC1AF4C137}" type="presParOf" srcId="{CF9EA7DC-E27F-45DC-9D72-CEE18AE788F5}" destId="{4A18DA43-1B84-40A4-A6ED-AD6DA9DF8E8A}" srcOrd="1" destOrd="0" presId="urn:microsoft.com/office/officeart/2005/8/layout/hierarchy1"/>
    <dgm:cxn modelId="{96119C84-C2D2-413C-94D6-A5DB412773B0}" type="presParOf" srcId="{2D2315A5-4636-40EB-B214-63EDC9813428}" destId="{C42EA734-1149-425A-A29F-6CF86B84D861}" srcOrd="2" destOrd="0" presId="urn:microsoft.com/office/officeart/2005/8/layout/hierarchy1"/>
    <dgm:cxn modelId="{1820FD42-123D-4D05-9CD2-3C1220D3EBD3}" type="presParOf" srcId="{2D2315A5-4636-40EB-B214-63EDC9813428}" destId="{E44ED246-CEC7-48FF-9856-52CFE7CCF58F}" srcOrd="3" destOrd="0" presId="urn:microsoft.com/office/officeart/2005/8/layout/hierarchy1"/>
    <dgm:cxn modelId="{021AF628-D96F-477C-BE68-6C43C14C4CC7}" type="presParOf" srcId="{E44ED246-CEC7-48FF-9856-52CFE7CCF58F}" destId="{58524740-0484-4BE5-A9C5-4999C8808248}" srcOrd="0" destOrd="0" presId="urn:microsoft.com/office/officeart/2005/8/layout/hierarchy1"/>
    <dgm:cxn modelId="{E9437F81-1A49-4410-B8CD-38E778DF18B1}" type="presParOf" srcId="{58524740-0484-4BE5-A9C5-4999C8808248}" destId="{11851E12-66A3-49A9-B6F9-0248F8F078DA}" srcOrd="0" destOrd="0" presId="urn:microsoft.com/office/officeart/2005/8/layout/hierarchy1"/>
    <dgm:cxn modelId="{9E915E6A-A0A6-44B9-B444-29A70C7DD7A8}" type="presParOf" srcId="{58524740-0484-4BE5-A9C5-4999C8808248}" destId="{8F2944C9-305B-4BD4-82FB-2584958FDB06}" srcOrd="1" destOrd="0" presId="urn:microsoft.com/office/officeart/2005/8/layout/hierarchy1"/>
    <dgm:cxn modelId="{7FF024A7-DB42-403E-B14B-84207DDD2028}" type="presParOf" srcId="{E44ED246-CEC7-48FF-9856-52CFE7CCF58F}" destId="{9DF85609-04B3-4F7D-93B8-C627E61C7A4D}" srcOrd="1" destOrd="0" presId="urn:microsoft.com/office/officeart/2005/8/layout/hierarchy1"/>
    <dgm:cxn modelId="{E4A04E0B-25F1-47BA-99BB-FE1E2D238806}" type="presParOf" srcId="{DC4A36CC-187D-4155-B413-02510B701D54}" destId="{7B9D50BB-D4E9-4B98-9399-EA0C0FC596A6}" srcOrd="2" destOrd="0" presId="urn:microsoft.com/office/officeart/2005/8/layout/hierarchy1"/>
    <dgm:cxn modelId="{E34E641D-7593-41E9-A54D-C6204FDB1A07}" type="presParOf" srcId="{DC4A36CC-187D-4155-B413-02510B701D54}" destId="{BC781AFE-2BFA-401B-BF99-D56886330062}" srcOrd="3" destOrd="0" presId="urn:microsoft.com/office/officeart/2005/8/layout/hierarchy1"/>
    <dgm:cxn modelId="{84F0EC9E-75C0-45D5-8EDE-A5E9E3993D60}" type="presParOf" srcId="{BC781AFE-2BFA-401B-BF99-D56886330062}" destId="{73FE2562-987F-4F4B-BC64-10027F78D893}" srcOrd="0" destOrd="0" presId="urn:microsoft.com/office/officeart/2005/8/layout/hierarchy1"/>
    <dgm:cxn modelId="{565B04E2-D60F-42C6-88F4-F223EDD2DB49}" type="presParOf" srcId="{73FE2562-987F-4F4B-BC64-10027F78D893}" destId="{E4724C7A-AF37-4161-B28B-7047553631F5}" srcOrd="0" destOrd="0" presId="urn:microsoft.com/office/officeart/2005/8/layout/hierarchy1"/>
    <dgm:cxn modelId="{A8B913F6-EE05-4AA7-8D96-EC6A7FCC56F7}" type="presParOf" srcId="{73FE2562-987F-4F4B-BC64-10027F78D893}" destId="{6A6F8BBB-5DE1-4901-A8F3-51DD8E0D78C5}" srcOrd="1" destOrd="0" presId="urn:microsoft.com/office/officeart/2005/8/layout/hierarchy1"/>
    <dgm:cxn modelId="{B1174D17-DDDB-4863-B546-3E52A1DC64E8}" type="presParOf" srcId="{BC781AFE-2BFA-401B-BF99-D56886330062}" destId="{A03352B5-85B8-4F0A-9E89-AE1E57F5D4D6}" srcOrd="1" destOrd="0" presId="urn:microsoft.com/office/officeart/2005/8/layout/hierarchy1"/>
    <dgm:cxn modelId="{CA8B3964-724F-4A09-BF96-AAF4FDC4CC37}" type="presParOf" srcId="{A03352B5-85B8-4F0A-9E89-AE1E57F5D4D6}" destId="{F82F8976-846C-46CC-8450-F21E147288DF}" srcOrd="0" destOrd="0" presId="urn:microsoft.com/office/officeart/2005/8/layout/hierarchy1"/>
    <dgm:cxn modelId="{1296A2D5-8733-4510-B009-8B5722E62F8D}" type="presParOf" srcId="{A03352B5-85B8-4F0A-9E89-AE1E57F5D4D6}" destId="{448FCAFA-9273-4EB7-BC69-2E6CF6304A70}" srcOrd="1" destOrd="0" presId="urn:microsoft.com/office/officeart/2005/8/layout/hierarchy1"/>
    <dgm:cxn modelId="{DD5D8E84-2BAD-43E1-9FCB-4764E3FE4E1B}" type="presParOf" srcId="{448FCAFA-9273-4EB7-BC69-2E6CF6304A70}" destId="{137FA409-C4C8-4EBE-8370-69620606C27F}" srcOrd="0" destOrd="0" presId="urn:microsoft.com/office/officeart/2005/8/layout/hierarchy1"/>
    <dgm:cxn modelId="{C434EAB5-FAAD-435C-A121-9417B6B91B32}" type="presParOf" srcId="{137FA409-C4C8-4EBE-8370-69620606C27F}" destId="{7F1D3C01-AE18-499E-82C4-3A381A10485E}" srcOrd="0" destOrd="0" presId="urn:microsoft.com/office/officeart/2005/8/layout/hierarchy1"/>
    <dgm:cxn modelId="{45C8135A-A580-4D69-8890-018D7AE88432}" type="presParOf" srcId="{137FA409-C4C8-4EBE-8370-69620606C27F}" destId="{F56C69E4-F1FC-4A3D-87CF-D68A7E13514F}" srcOrd="1" destOrd="0" presId="urn:microsoft.com/office/officeart/2005/8/layout/hierarchy1"/>
    <dgm:cxn modelId="{F12BEDD5-AFA4-46AB-9C68-35F09FBEA59B}" type="presParOf" srcId="{448FCAFA-9273-4EB7-BC69-2E6CF6304A70}" destId="{6CC2BB5F-D863-464B-BAC1-EEC62A594EC8}" srcOrd="1" destOrd="0" presId="urn:microsoft.com/office/officeart/2005/8/layout/hierarchy1"/>
    <dgm:cxn modelId="{ECE352BD-5E69-4E29-9EB6-536EB795C7E7}" type="presParOf" srcId="{FF52F44D-198E-42FB-97BF-9269FE6AA98E}" destId="{FAF624C9-FF5B-4CDE-A234-D1E101BA9DEF}" srcOrd="2" destOrd="0" presId="urn:microsoft.com/office/officeart/2005/8/layout/hierarchy1"/>
    <dgm:cxn modelId="{EB6A664B-7E04-4E42-815C-2E08E624BF94}" type="presParOf" srcId="{FF52F44D-198E-42FB-97BF-9269FE6AA98E}" destId="{5F57EBBC-0CCB-4040-8215-F60978983BF9}" srcOrd="3" destOrd="0" presId="urn:microsoft.com/office/officeart/2005/8/layout/hierarchy1"/>
    <dgm:cxn modelId="{EA17631C-7669-4979-855F-F116A0E6A1E5}" type="presParOf" srcId="{5F57EBBC-0CCB-4040-8215-F60978983BF9}" destId="{8AA97617-7F1B-43CB-9882-D2AAB9B414C2}" srcOrd="0" destOrd="0" presId="urn:microsoft.com/office/officeart/2005/8/layout/hierarchy1"/>
    <dgm:cxn modelId="{022165AE-F08D-4AB7-83BB-EEBD6E04031C}" type="presParOf" srcId="{8AA97617-7F1B-43CB-9882-D2AAB9B414C2}" destId="{C7011B8D-793F-45D0-9240-5726F2264F98}" srcOrd="0" destOrd="0" presId="urn:microsoft.com/office/officeart/2005/8/layout/hierarchy1"/>
    <dgm:cxn modelId="{84513E3B-A4EB-4626-9C18-9AD8E8F9FEF2}" type="presParOf" srcId="{8AA97617-7F1B-43CB-9882-D2AAB9B414C2}" destId="{F336CE5B-81E7-4CA0-A080-7CCE9C560926}" srcOrd="1" destOrd="0" presId="urn:microsoft.com/office/officeart/2005/8/layout/hierarchy1"/>
    <dgm:cxn modelId="{169C9D9B-4D5C-42AD-BA0B-99920B84C5DE}" type="presParOf" srcId="{5F57EBBC-0CCB-4040-8215-F60978983BF9}" destId="{00643492-51BF-4582-AD87-E40C70B9C0F6}" srcOrd="1" destOrd="0" presId="urn:microsoft.com/office/officeart/2005/8/layout/hierarchy1"/>
    <dgm:cxn modelId="{0DD68CF7-C1EC-4C69-A0CD-54D29CC9CE1F}" type="presParOf" srcId="{00643492-51BF-4582-AD87-E40C70B9C0F6}" destId="{4CF44228-F880-44A2-BF51-28113A119E9E}" srcOrd="0" destOrd="0" presId="urn:microsoft.com/office/officeart/2005/8/layout/hierarchy1"/>
    <dgm:cxn modelId="{40DCDAE6-594A-43E5-AD33-05F1FB573C14}" type="presParOf" srcId="{00643492-51BF-4582-AD87-E40C70B9C0F6}" destId="{701BCF29-2737-4655-923C-D8C0C5E91CD8}" srcOrd="1" destOrd="0" presId="urn:microsoft.com/office/officeart/2005/8/layout/hierarchy1"/>
    <dgm:cxn modelId="{AA1157D1-62B0-410C-BC16-9FBE112964E4}" type="presParOf" srcId="{701BCF29-2737-4655-923C-D8C0C5E91CD8}" destId="{540DC3D1-E642-44AC-8563-41AC81C4755B}" srcOrd="0" destOrd="0" presId="urn:microsoft.com/office/officeart/2005/8/layout/hierarchy1"/>
    <dgm:cxn modelId="{E0AAE698-7ED2-4772-9F15-6DECF016E30E}" type="presParOf" srcId="{540DC3D1-E642-44AC-8563-41AC81C4755B}" destId="{5236FFB3-B656-4DFC-85EF-8C216AB1D682}" srcOrd="0" destOrd="0" presId="urn:microsoft.com/office/officeart/2005/8/layout/hierarchy1"/>
    <dgm:cxn modelId="{6EB4134B-BB8D-4758-8635-B69F69547843}" type="presParOf" srcId="{540DC3D1-E642-44AC-8563-41AC81C4755B}" destId="{3E9B3921-FFD9-46F3-B547-C735BDDBFC2F}" srcOrd="1" destOrd="0" presId="urn:microsoft.com/office/officeart/2005/8/layout/hierarchy1"/>
    <dgm:cxn modelId="{0359FFFA-FFA5-4DCF-90A4-3843DBC7A0E3}" type="presParOf" srcId="{701BCF29-2737-4655-923C-D8C0C5E91CD8}" destId="{967D28D0-4FC8-4F6E-BBCE-304C3D778DED}" srcOrd="1" destOrd="0" presId="urn:microsoft.com/office/officeart/2005/8/layout/hierarchy1"/>
    <dgm:cxn modelId="{EE4795DE-5CD2-47B9-8DB0-DFE6B04ED2A7}" type="presParOf" srcId="{00643492-51BF-4582-AD87-E40C70B9C0F6}" destId="{F37F702B-2EDE-4447-9614-85DF67D3F12C}" srcOrd="2" destOrd="0" presId="urn:microsoft.com/office/officeart/2005/8/layout/hierarchy1"/>
    <dgm:cxn modelId="{2C471EC9-DD4D-4B94-AA27-896116F9F9F1}" type="presParOf" srcId="{00643492-51BF-4582-AD87-E40C70B9C0F6}" destId="{0DE4191B-022D-4DB1-9F81-C7917A1A6521}" srcOrd="3" destOrd="0" presId="urn:microsoft.com/office/officeart/2005/8/layout/hierarchy1"/>
    <dgm:cxn modelId="{9FD9E5D3-0BD2-4EB3-B8E6-25C1B69F40BC}" type="presParOf" srcId="{0DE4191B-022D-4DB1-9F81-C7917A1A6521}" destId="{2C729347-656A-4C6B-A594-DE26278652D1}" srcOrd="0" destOrd="0" presId="urn:microsoft.com/office/officeart/2005/8/layout/hierarchy1"/>
    <dgm:cxn modelId="{953D58FB-6EEA-4619-9A7E-A87ED870CF95}" type="presParOf" srcId="{2C729347-656A-4C6B-A594-DE26278652D1}" destId="{18FC53BE-E983-4885-A647-B76E78A838BB}" srcOrd="0" destOrd="0" presId="urn:microsoft.com/office/officeart/2005/8/layout/hierarchy1"/>
    <dgm:cxn modelId="{FA840ADD-741F-4388-8139-988B24711242}" type="presParOf" srcId="{2C729347-656A-4C6B-A594-DE26278652D1}" destId="{B23021FD-C7A6-4024-A04C-8913D86B4D23}" srcOrd="1" destOrd="0" presId="urn:microsoft.com/office/officeart/2005/8/layout/hierarchy1"/>
    <dgm:cxn modelId="{3E07C0CA-47EA-4FE6-9284-C60A66CD60CB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Suspension</a:t>
          </a:r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Colloid</a:t>
          </a:r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 dirty="0">
              <a:solidFill>
                <a:schemeClr val="accent1"/>
              </a:solidFill>
            </a:rPr>
            <a:t>Homogeneous</a:t>
          </a: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0F98D5FD-DBDD-46F1-BCA9-BAB7026467B3}" type="presOf" srcId="{1F5AAF31-3337-41FB-87B3-78647FCEAD36}" destId="{3E9B3921-FFD9-46F3-B547-C735BDDBFC2F}" srcOrd="0" destOrd="0" presId="urn:microsoft.com/office/officeart/2005/8/layout/hierarchy1"/>
    <dgm:cxn modelId="{0470E3C8-692E-4BCB-B762-82E11D60FEE9}" type="presOf" srcId="{7681EDE8-ABBB-49BD-9B32-FB05A786D649}" destId="{B23021FD-C7A6-4024-A04C-8913D86B4D23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1957AC70-74EC-40F0-986C-875CEC93D5A5}" type="presOf" srcId="{02DC12CC-651F-4D6A-B1E9-FECD28FA9FA4}" destId="{1C91C4ED-EE11-4738-A143-267994366D3E}" srcOrd="0" destOrd="0" presId="urn:microsoft.com/office/officeart/2005/8/layout/hierarchy1"/>
    <dgm:cxn modelId="{E779C570-34D3-44D9-8262-F34AD182AC9C}" type="presOf" srcId="{1C54C826-9908-4034-9035-FE45AA5C3D52}" destId="{8F2944C9-305B-4BD4-82FB-2584958FDB06}" srcOrd="0" destOrd="0" presId="urn:microsoft.com/office/officeart/2005/8/layout/hierarchy1"/>
    <dgm:cxn modelId="{A7330DAC-4467-415E-AA65-0BA43648DD0F}" type="presOf" srcId="{682AD2EB-7287-43F5-898D-1F02ADC1E6EA}" destId="{C1B29F96-DEDB-408D-8860-B7F918852495}" srcOrd="0" destOrd="0" presId="urn:microsoft.com/office/officeart/2005/8/layout/hierarchy1"/>
    <dgm:cxn modelId="{DBED9533-9A3E-473B-BDEC-947D3432D840}" type="presOf" srcId="{F6245055-95BE-43F9-BF30-D409A3C0178F}" destId="{7B9D50BB-D4E9-4B98-9399-EA0C0FC596A6}" srcOrd="0" destOrd="0" presId="urn:microsoft.com/office/officeart/2005/8/layout/hierarchy1"/>
    <dgm:cxn modelId="{16B0BEDD-4FF1-44C3-A455-B5E1F79F07EE}" type="presOf" srcId="{C91EE07E-D190-4E1D-8E22-3CF6EEB690D7}" destId="{2A7A997F-84C2-4992-84AD-D04AC3B79809}" srcOrd="0" destOrd="0" presId="urn:microsoft.com/office/officeart/2005/8/layout/hierarchy1"/>
    <dgm:cxn modelId="{3B344689-9318-454F-8EB1-B5994E7E92F1}" type="presOf" srcId="{3FFDBF62-E873-453F-AB3F-23B024E6FCDD}" destId="{FAF624C9-FF5B-4CDE-A234-D1E101BA9DEF}" srcOrd="0" destOrd="0" presId="urn:microsoft.com/office/officeart/2005/8/layout/hierarchy1"/>
    <dgm:cxn modelId="{D605F4E2-1249-425C-897F-19E8C9719BEA}" type="presOf" srcId="{222FA726-3B97-4362-8FE0-725834FE4856}" destId="{E6694BAD-88B3-4005-BEE1-3589DC86384E}" srcOrd="0" destOrd="0" presId="urn:microsoft.com/office/officeart/2005/8/layout/hierarchy1"/>
    <dgm:cxn modelId="{F48D04CB-168E-4D36-94E1-81292325F181}" type="presOf" srcId="{F3A5679C-9108-44FE-9304-074559F702EC}" destId="{7D19ECC1-8216-484B-893F-70AF6813C3F9}" srcOrd="0" destOrd="0" presId="urn:microsoft.com/office/officeart/2005/8/layout/hierarchy1"/>
    <dgm:cxn modelId="{80F11DED-A758-4DBC-A1B3-036C0C22F474}" type="presOf" srcId="{C8C6B855-0EA6-4338-8B33-88F1828A0CCD}" destId="{6A6F8BBB-5DE1-4901-A8F3-51DD8E0D78C5}" srcOrd="0" destOrd="0" presId="urn:microsoft.com/office/officeart/2005/8/layout/hierarchy1"/>
    <dgm:cxn modelId="{A957964E-A644-4787-B8A8-7E5A759EEC47}" type="presOf" srcId="{99CAAB7E-26B1-4ED7-B2EA-673689841F3B}" destId="{A5BE9543-3E6A-4117-9F8D-A171A255BE8B}" srcOrd="0" destOrd="0" presId="urn:microsoft.com/office/officeart/2005/8/layout/hierarchy1"/>
    <dgm:cxn modelId="{FF4FF7EB-4FF7-4E35-B456-E640A0431475}" type="presOf" srcId="{323CC1F1-9CD7-4E1E-BC25-4A42D43479D7}" destId="{DD87CFBF-387B-490E-B169-64740466327E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CC6A55B4-E72B-400E-8352-CC0A949D2D1D}" type="presOf" srcId="{707F5A50-E7A8-4A74-A21B-F608605C919F}" destId="{C42EA734-1149-425A-A29F-6CF86B84D861}" srcOrd="0" destOrd="0" presId="urn:microsoft.com/office/officeart/2005/8/layout/hierarchy1"/>
    <dgm:cxn modelId="{485DAEFC-7200-47D1-856C-69C545D726F0}" type="presOf" srcId="{9525247B-0BC7-4DF0-817A-7587F9C32091}" destId="{F336CE5B-81E7-4CA0-A080-7CCE9C560926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046908B9-D5B9-46B1-B8D1-E142EB793581}" type="presOf" srcId="{932CAC60-6CE8-4FBA-B1BC-C0556CFFD29C}" destId="{D1E91776-B3F0-490B-B03F-FA41D9D4D5AE}" srcOrd="0" destOrd="0" presId="urn:microsoft.com/office/officeart/2005/8/layout/hierarchy1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BBD20BF7-2F91-415F-860D-AE0DA1211798}" type="presOf" srcId="{CB555301-16AE-41C8-949C-8CAF8334E0CE}" destId="{F37F702B-2EDE-4447-9614-85DF67D3F12C}" srcOrd="0" destOrd="0" presId="urn:microsoft.com/office/officeart/2005/8/layout/hierarchy1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3032D000-6C5C-495B-9F92-E25275A10FA1}" type="presOf" srcId="{3D47870F-AF83-4B1F-9198-D6E8DA8B1312}" destId="{F56C69E4-F1FC-4A3D-87CF-D68A7E13514F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542D4B62-B6B0-496C-B854-6AB36E6EBBCD}" type="presOf" srcId="{B1B357AA-5A15-42D5-822C-C4F0D6FB77F8}" destId="{F82F8976-846C-46CC-8450-F21E147288DF}" srcOrd="0" destOrd="0" presId="urn:microsoft.com/office/officeart/2005/8/layout/hierarchy1"/>
    <dgm:cxn modelId="{E30BA2A6-A0A5-4214-AA82-969E8837ED75}" type="presOf" srcId="{C8B657F7-6A6F-413C-875F-286D187672B9}" destId="{4CF44228-F880-44A2-BF51-28113A119E9E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1F92F46F-34D9-4530-B3F0-0E1CB0BFE785}" type="presParOf" srcId="{DD87CFBF-387B-490E-B169-64740466327E}" destId="{7CCAB3F6-71D0-4737-A396-F826D8EC2C55}" srcOrd="0" destOrd="0" presId="urn:microsoft.com/office/officeart/2005/8/layout/hierarchy1"/>
    <dgm:cxn modelId="{B3396851-CC56-48F7-8E42-E7A5B67E24E4}" type="presParOf" srcId="{7CCAB3F6-71D0-4737-A396-F826D8EC2C55}" destId="{BFC75359-3608-47FE-8C4C-28427A009F28}" srcOrd="0" destOrd="0" presId="urn:microsoft.com/office/officeart/2005/8/layout/hierarchy1"/>
    <dgm:cxn modelId="{260E7670-5988-44D7-941A-8C78F8A51514}" type="presParOf" srcId="{BFC75359-3608-47FE-8C4C-28427A009F28}" destId="{039BA31F-D784-48AE-B11C-D493D33D0311}" srcOrd="0" destOrd="0" presId="urn:microsoft.com/office/officeart/2005/8/layout/hierarchy1"/>
    <dgm:cxn modelId="{2C03DC8F-D572-4799-8D29-EADC82AB6988}" type="presParOf" srcId="{BFC75359-3608-47FE-8C4C-28427A009F28}" destId="{D1E91776-B3F0-490B-B03F-FA41D9D4D5AE}" srcOrd="1" destOrd="0" presId="urn:microsoft.com/office/officeart/2005/8/layout/hierarchy1"/>
    <dgm:cxn modelId="{5CFD6908-3438-47D3-A6B0-BEA289B5C717}" type="presParOf" srcId="{7CCAB3F6-71D0-4737-A396-F826D8EC2C55}" destId="{FF52F44D-198E-42FB-97BF-9269FE6AA98E}" srcOrd="1" destOrd="0" presId="urn:microsoft.com/office/officeart/2005/8/layout/hierarchy1"/>
    <dgm:cxn modelId="{C812EC31-2071-4805-9D5C-BEE1B937793F}" type="presParOf" srcId="{FF52F44D-198E-42FB-97BF-9269FE6AA98E}" destId="{C1B29F96-DEDB-408D-8860-B7F918852495}" srcOrd="0" destOrd="0" presId="urn:microsoft.com/office/officeart/2005/8/layout/hierarchy1"/>
    <dgm:cxn modelId="{44647397-B64A-477A-AD01-28762F23481A}" type="presParOf" srcId="{FF52F44D-198E-42FB-97BF-9269FE6AA98E}" destId="{A6798A50-66B3-4CF7-A5C9-E133EC51E649}" srcOrd="1" destOrd="0" presId="urn:microsoft.com/office/officeart/2005/8/layout/hierarchy1"/>
    <dgm:cxn modelId="{E7CCD60B-505D-4072-8EE2-27684C182CA8}" type="presParOf" srcId="{A6798A50-66B3-4CF7-A5C9-E133EC51E649}" destId="{EAD60B13-A9A4-4D7C-BAFC-A94FC4F74AF4}" srcOrd="0" destOrd="0" presId="urn:microsoft.com/office/officeart/2005/8/layout/hierarchy1"/>
    <dgm:cxn modelId="{F79DD76A-CF4D-414A-8C7B-92F00375E8E3}" type="presParOf" srcId="{EAD60B13-A9A4-4D7C-BAFC-A94FC4F74AF4}" destId="{513ADAD1-2482-4FFE-808D-61DC428348F0}" srcOrd="0" destOrd="0" presId="urn:microsoft.com/office/officeart/2005/8/layout/hierarchy1"/>
    <dgm:cxn modelId="{4BA27695-CDF0-4102-A561-1A4E381E5192}" type="presParOf" srcId="{EAD60B13-A9A4-4D7C-BAFC-A94FC4F74AF4}" destId="{2A7A997F-84C2-4992-84AD-D04AC3B79809}" srcOrd="1" destOrd="0" presId="urn:microsoft.com/office/officeart/2005/8/layout/hierarchy1"/>
    <dgm:cxn modelId="{1A0C75E4-C851-4742-980A-63F060B29EA8}" type="presParOf" srcId="{A6798A50-66B3-4CF7-A5C9-E133EC51E649}" destId="{DC4A36CC-187D-4155-B413-02510B701D54}" srcOrd="1" destOrd="0" presId="urn:microsoft.com/office/officeart/2005/8/layout/hierarchy1"/>
    <dgm:cxn modelId="{E707283B-74E1-44A2-B9C2-55D595CC3753}" type="presParOf" srcId="{DC4A36CC-187D-4155-B413-02510B701D54}" destId="{A5BE9543-3E6A-4117-9F8D-A171A255BE8B}" srcOrd="0" destOrd="0" presId="urn:microsoft.com/office/officeart/2005/8/layout/hierarchy1"/>
    <dgm:cxn modelId="{585A031D-49FD-49D7-B7E3-483C68CFE702}" type="presParOf" srcId="{DC4A36CC-187D-4155-B413-02510B701D54}" destId="{4811693B-68B4-4298-8AA5-C1F4B4DB9574}" srcOrd="1" destOrd="0" presId="urn:microsoft.com/office/officeart/2005/8/layout/hierarchy1"/>
    <dgm:cxn modelId="{2A8B27CA-30CC-4948-A591-45ABA0CD97BE}" type="presParOf" srcId="{4811693B-68B4-4298-8AA5-C1F4B4DB9574}" destId="{C83CDF6C-0ADA-4C8B-A584-03D55554D358}" srcOrd="0" destOrd="0" presId="urn:microsoft.com/office/officeart/2005/8/layout/hierarchy1"/>
    <dgm:cxn modelId="{1F698E54-E649-41B5-B43E-AC17819BB518}" type="presParOf" srcId="{C83CDF6C-0ADA-4C8B-A584-03D55554D358}" destId="{F901E5F4-DF6E-4FEC-AA0E-87D4F2CC7C62}" srcOrd="0" destOrd="0" presId="urn:microsoft.com/office/officeart/2005/8/layout/hierarchy1"/>
    <dgm:cxn modelId="{658B3655-A8EB-4E32-8272-F386C5232BC2}" type="presParOf" srcId="{C83CDF6C-0ADA-4C8B-A584-03D55554D358}" destId="{1C91C4ED-EE11-4738-A143-267994366D3E}" srcOrd="1" destOrd="0" presId="urn:microsoft.com/office/officeart/2005/8/layout/hierarchy1"/>
    <dgm:cxn modelId="{39C83765-FA50-4C33-9F97-C1496A4A1B95}" type="presParOf" srcId="{4811693B-68B4-4298-8AA5-C1F4B4DB9574}" destId="{2D2315A5-4636-40EB-B214-63EDC9813428}" srcOrd="1" destOrd="0" presId="urn:microsoft.com/office/officeart/2005/8/layout/hierarchy1"/>
    <dgm:cxn modelId="{118E1C7D-7364-4B60-8886-28AB88D1C129}" type="presParOf" srcId="{2D2315A5-4636-40EB-B214-63EDC9813428}" destId="{7D19ECC1-8216-484B-893F-70AF6813C3F9}" srcOrd="0" destOrd="0" presId="urn:microsoft.com/office/officeart/2005/8/layout/hierarchy1"/>
    <dgm:cxn modelId="{69FC497E-5DF2-47AC-827F-145032FB1BDB}" type="presParOf" srcId="{2D2315A5-4636-40EB-B214-63EDC9813428}" destId="{CF9EA7DC-E27F-45DC-9D72-CEE18AE788F5}" srcOrd="1" destOrd="0" presId="urn:microsoft.com/office/officeart/2005/8/layout/hierarchy1"/>
    <dgm:cxn modelId="{9F38877C-F7EB-4264-9243-2E211FAFAB5F}" type="presParOf" srcId="{CF9EA7DC-E27F-45DC-9D72-CEE18AE788F5}" destId="{46006A9F-7F5F-4DF1-8B7C-3B535028C8D9}" srcOrd="0" destOrd="0" presId="urn:microsoft.com/office/officeart/2005/8/layout/hierarchy1"/>
    <dgm:cxn modelId="{DB90C1D7-5B80-453E-91CE-F4D1F6ED5E74}" type="presParOf" srcId="{46006A9F-7F5F-4DF1-8B7C-3B535028C8D9}" destId="{6CEF3E2A-0FA7-4237-AE5D-AAB9E1E21E74}" srcOrd="0" destOrd="0" presId="urn:microsoft.com/office/officeart/2005/8/layout/hierarchy1"/>
    <dgm:cxn modelId="{28805C33-D6B7-46D2-AA91-D90714C784AE}" type="presParOf" srcId="{46006A9F-7F5F-4DF1-8B7C-3B535028C8D9}" destId="{E6694BAD-88B3-4005-BEE1-3589DC86384E}" srcOrd="1" destOrd="0" presId="urn:microsoft.com/office/officeart/2005/8/layout/hierarchy1"/>
    <dgm:cxn modelId="{9FFF7539-2E50-4446-9194-AA09221784B3}" type="presParOf" srcId="{CF9EA7DC-E27F-45DC-9D72-CEE18AE788F5}" destId="{4A18DA43-1B84-40A4-A6ED-AD6DA9DF8E8A}" srcOrd="1" destOrd="0" presId="urn:microsoft.com/office/officeart/2005/8/layout/hierarchy1"/>
    <dgm:cxn modelId="{CF6E22CE-102C-4C15-9AB9-7157394EC018}" type="presParOf" srcId="{2D2315A5-4636-40EB-B214-63EDC9813428}" destId="{C42EA734-1149-425A-A29F-6CF86B84D861}" srcOrd="2" destOrd="0" presId="urn:microsoft.com/office/officeart/2005/8/layout/hierarchy1"/>
    <dgm:cxn modelId="{6E87A1F5-7F3F-4478-8AA6-D3B2EB3F2A9A}" type="presParOf" srcId="{2D2315A5-4636-40EB-B214-63EDC9813428}" destId="{E44ED246-CEC7-48FF-9856-52CFE7CCF58F}" srcOrd="3" destOrd="0" presId="urn:microsoft.com/office/officeart/2005/8/layout/hierarchy1"/>
    <dgm:cxn modelId="{22E37966-77E1-4E5A-A243-C61733FD4974}" type="presParOf" srcId="{E44ED246-CEC7-48FF-9856-52CFE7CCF58F}" destId="{58524740-0484-4BE5-A9C5-4999C8808248}" srcOrd="0" destOrd="0" presId="urn:microsoft.com/office/officeart/2005/8/layout/hierarchy1"/>
    <dgm:cxn modelId="{0ADA2F62-9DE9-4B05-81B4-BE343EC875E0}" type="presParOf" srcId="{58524740-0484-4BE5-A9C5-4999C8808248}" destId="{11851E12-66A3-49A9-B6F9-0248F8F078DA}" srcOrd="0" destOrd="0" presId="urn:microsoft.com/office/officeart/2005/8/layout/hierarchy1"/>
    <dgm:cxn modelId="{43E7BCDB-380F-4606-8D21-060847BD8F08}" type="presParOf" srcId="{58524740-0484-4BE5-A9C5-4999C8808248}" destId="{8F2944C9-305B-4BD4-82FB-2584958FDB06}" srcOrd="1" destOrd="0" presId="urn:microsoft.com/office/officeart/2005/8/layout/hierarchy1"/>
    <dgm:cxn modelId="{79C03FE7-F947-4B63-B1DB-F5912D44C69B}" type="presParOf" srcId="{E44ED246-CEC7-48FF-9856-52CFE7CCF58F}" destId="{9DF85609-04B3-4F7D-93B8-C627E61C7A4D}" srcOrd="1" destOrd="0" presId="urn:microsoft.com/office/officeart/2005/8/layout/hierarchy1"/>
    <dgm:cxn modelId="{5FE58297-821E-45A1-A72C-C032165EB304}" type="presParOf" srcId="{DC4A36CC-187D-4155-B413-02510B701D54}" destId="{7B9D50BB-D4E9-4B98-9399-EA0C0FC596A6}" srcOrd="2" destOrd="0" presId="urn:microsoft.com/office/officeart/2005/8/layout/hierarchy1"/>
    <dgm:cxn modelId="{FA53C7FA-C482-4E88-8E1D-9635DE318A8D}" type="presParOf" srcId="{DC4A36CC-187D-4155-B413-02510B701D54}" destId="{BC781AFE-2BFA-401B-BF99-D56886330062}" srcOrd="3" destOrd="0" presId="urn:microsoft.com/office/officeart/2005/8/layout/hierarchy1"/>
    <dgm:cxn modelId="{4F451F46-1558-40EF-AED9-5CF2DAA9C83D}" type="presParOf" srcId="{BC781AFE-2BFA-401B-BF99-D56886330062}" destId="{73FE2562-987F-4F4B-BC64-10027F78D893}" srcOrd="0" destOrd="0" presId="urn:microsoft.com/office/officeart/2005/8/layout/hierarchy1"/>
    <dgm:cxn modelId="{240D930A-A3F6-486B-87BD-283AEC7BE432}" type="presParOf" srcId="{73FE2562-987F-4F4B-BC64-10027F78D893}" destId="{E4724C7A-AF37-4161-B28B-7047553631F5}" srcOrd="0" destOrd="0" presId="urn:microsoft.com/office/officeart/2005/8/layout/hierarchy1"/>
    <dgm:cxn modelId="{330C0518-8298-4301-857B-16E9B89EE4BB}" type="presParOf" srcId="{73FE2562-987F-4F4B-BC64-10027F78D893}" destId="{6A6F8BBB-5DE1-4901-A8F3-51DD8E0D78C5}" srcOrd="1" destOrd="0" presId="urn:microsoft.com/office/officeart/2005/8/layout/hierarchy1"/>
    <dgm:cxn modelId="{7AC93531-D3F7-40EE-9EE5-00C9A3AA6C9E}" type="presParOf" srcId="{BC781AFE-2BFA-401B-BF99-D56886330062}" destId="{A03352B5-85B8-4F0A-9E89-AE1E57F5D4D6}" srcOrd="1" destOrd="0" presId="urn:microsoft.com/office/officeart/2005/8/layout/hierarchy1"/>
    <dgm:cxn modelId="{5B2C7555-18DB-47EA-8AC3-5C0F18BE75B3}" type="presParOf" srcId="{A03352B5-85B8-4F0A-9E89-AE1E57F5D4D6}" destId="{F82F8976-846C-46CC-8450-F21E147288DF}" srcOrd="0" destOrd="0" presId="urn:microsoft.com/office/officeart/2005/8/layout/hierarchy1"/>
    <dgm:cxn modelId="{80DD2E5A-2788-4D49-9BDA-12B0EA8FFF33}" type="presParOf" srcId="{A03352B5-85B8-4F0A-9E89-AE1E57F5D4D6}" destId="{448FCAFA-9273-4EB7-BC69-2E6CF6304A70}" srcOrd="1" destOrd="0" presId="urn:microsoft.com/office/officeart/2005/8/layout/hierarchy1"/>
    <dgm:cxn modelId="{248093DA-AFDF-49CF-9C28-2CBFEE27F9A0}" type="presParOf" srcId="{448FCAFA-9273-4EB7-BC69-2E6CF6304A70}" destId="{137FA409-C4C8-4EBE-8370-69620606C27F}" srcOrd="0" destOrd="0" presId="urn:microsoft.com/office/officeart/2005/8/layout/hierarchy1"/>
    <dgm:cxn modelId="{3BED3A88-101B-4575-99B9-107E4189CCB4}" type="presParOf" srcId="{137FA409-C4C8-4EBE-8370-69620606C27F}" destId="{7F1D3C01-AE18-499E-82C4-3A381A10485E}" srcOrd="0" destOrd="0" presId="urn:microsoft.com/office/officeart/2005/8/layout/hierarchy1"/>
    <dgm:cxn modelId="{21D0AD90-0ACE-4272-97C0-4C25F04E4725}" type="presParOf" srcId="{137FA409-C4C8-4EBE-8370-69620606C27F}" destId="{F56C69E4-F1FC-4A3D-87CF-D68A7E13514F}" srcOrd="1" destOrd="0" presId="urn:microsoft.com/office/officeart/2005/8/layout/hierarchy1"/>
    <dgm:cxn modelId="{A05E5541-1FA5-44E1-B425-8C6DFA003EA7}" type="presParOf" srcId="{448FCAFA-9273-4EB7-BC69-2E6CF6304A70}" destId="{6CC2BB5F-D863-464B-BAC1-EEC62A594EC8}" srcOrd="1" destOrd="0" presId="urn:microsoft.com/office/officeart/2005/8/layout/hierarchy1"/>
    <dgm:cxn modelId="{5604CA49-8849-4006-98EA-D9C0A0ADEECA}" type="presParOf" srcId="{FF52F44D-198E-42FB-97BF-9269FE6AA98E}" destId="{FAF624C9-FF5B-4CDE-A234-D1E101BA9DEF}" srcOrd="2" destOrd="0" presId="urn:microsoft.com/office/officeart/2005/8/layout/hierarchy1"/>
    <dgm:cxn modelId="{CD3CB1D5-ADA1-47ED-91A9-AFF25CD9C0CE}" type="presParOf" srcId="{FF52F44D-198E-42FB-97BF-9269FE6AA98E}" destId="{5F57EBBC-0CCB-4040-8215-F60978983BF9}" srcOrd="3" destOrd="0" presId="urn:microsoft.com/office/officeart/2005/8/layout/hierarchy1"/>
    <dgm:cxn modelId="{6F4DC1AF-720E-4A9B-94E7-74CD4C90F355}" type="presParOf" srcId="{5F57EBBC-0CCB-4040-8215-F60978983BF9}" destId="{8AA97617-7F1B-43CB-9882-D2AAB9B414C2}" srcOrd="0" destOrd="0" presId="urn:microsoft.com/office/officeart/2005/8/layout/hierarchy1"/>
    <dgm:cxn modelId="{4BDB5EBC-1FF7-41D7-949B-E4B92286181C}" type="presParOf" srcId="{8AA97617-7F1B-43CB-9882-D2AAB9B414C2}" destId="{C7011B8D-793F-45D0-9240-5726F2264F98}" srcOrd="0" destOrd="0" presId="urn:microsoft.com/office/officeart/2005/8/layout/hierarchy1"/>
    <dgm:cxn modelId="{C1704140-DFCD-4849-9727-558A38E91E0E}" type="presParOf" srcId="{8AA97617-7F1B-43CB-9882-D2AAB9B414C2}" destId="{F336CE5B-81E7-4CA0-A080-7CCE9C560926}" srcOrd="1" destOrd="0" presId="urn:microsoft.com/office/officeart/2005/8/layout/hierarchy1"/>
    <dgm:cxn modelId="{610FA094-1643-4D9B-9660-2D3087F4DABC}" type="presParOf" srcId="{5F57EBBC-0CCB-4040-8215-F60978983BF9}" destId="{00643492-51BF-4582-AD87-E40C70B9C0F6}" srcOrd="1" destOrd="0" presId="urn:microsoft.com/office/officeart/2005/8/layout/hierarchy1"/>
    <dgm:cxn modelId="{1B1422E8-C5E0-46BE-A032-8C3315CB6F64}" type="presParOf" srcId="{00643492-51BF-4582-AD87-E40C70B9C0F6}" destId="{4CF44228-F880-44A2-BF51-28113A119E9E}" srcOrd="0" destOrd="0" presId="urn:microsoft.com/office/officeart/2005/8/layout/hierarchy1"/>
    <dgm:cxn modelId="{37C6B04E-4D95-4531-8DD4-7609DCF0C7F3}" type="presParOf" srcId="{00643492-51BF-4582-AD87-E40C70B9C0F6}" destId="{701BCF29-2737-4655-923C-D8C0C5E91CD8}" srcOrd="1" destOrd="0" presId="urn:microsoft.com/office/officeart/2005/8/layout/hierarchy1"/>
    <dgm:cxn modelId="{AE0AF532-5F96-40AB-99DE-9FA7A9D69A1B}" type="presParOf" srcId="{701BCF29-2737-4655-923C-D8C0C5E91CD8}" destId="{540DC3D1-E642-44AC-8563-41AC81C4755B}" srcOrd="0" destOrd="0" presId="urn:microsoft.com/office/officeart/2005/8/layout/hierarchy1"/>
    <dgm:cxn modelId="{1E319974-ABF8-4882-B09D-816A5636433A}" type="presParOf" srcId="{540DC3D1-E642-44AC-8563-41AC81C4755B}" destId="{5236FFB3-B656-4DFC-85EF-8C216AB1D682}" srcOrd="0" destOrd="0" presId="urn:microsoft.com/office/officeart/2005/8/layout/hierarchy1"/>
    <dgm:cxn modelId="{140437BE-4409-418E-B046-074D4C67B39C}" type="presParOf" srcId="{540DC3D1-E642-44AC-8563-41AC81C4755B}" destId="{3E9B3921-FFD9-46F3-B547-C735BDDBFC2F}" srcOrd="1" destOrd="0" presId="urn:microsoft.com/office/officeart/2005/8/layout/hierarchy1"/>
    <dgm:cxn modelId="{180D5E4A-3841-41A2-BB48-5B096A001595}" type="presParOf" srcId="{701BCF29-2737-4655-923C-D8C0C5E91CD8}" destId="{967D28D0-4FC8-4F6E-BBCE-304C3D778DED}" srcOrd="1" destOrd="0" presId="urn:microsoft.com/office/officeart/2005/8/layout/hierarchy1"/>
    <dgm:cxn modelId="{59031398-0992-4208-8AF1-2DFF4272B9AA}" type="presParOf" srcId="{00643492-51BF-4582-AD87-E40C70B9C0F6}" destId="{F37F702B-2EDE-4447-9614-85DF67D3F12C}" srcOrd="2" destOrd="0" presId="urn:microsoft.com/office/officeart/2005/8/layout/hierarchy1"/>
    <dgm:cxn modelId="{CC716EC3-09D2-41B8-8701-15F19D9EC59D}" type="presParOf" srcId="{00643492-51BF-4582-AD87-E40C70B9C0F6}" destId="{0DE4191B-022D-4DB1-9F81-C7917A1A6521}" srcOrd="3" destOrd="0" presId="urn:microsoft.com/office/officeart/2005/8/layout/hierarchy1"/>
    <dgm:cxn modelId="{5EEE3757-543E-46B7-B05D-F613B4CE1867}" type="presParOf" srcId="{0DE4191B-022D-4DB1-9F81-C7917A1A6521}" destId="{2C729347-656A-4C6B-A594-DE26278652D1}" srcOrd="0" destOrd="0" presId="urn:microsoft.com/office/officeart/2005/8/layout/hierarchy1"/>
    <dgm:cxn modelId="{01031605-9BFA-4F6C-BCBE-4AC1B7985028}" type="presParOf" srcId="{2C729347-656A-4C6B-A594-DE26278652D1}" destId="{18FC53BE-E983-4885-A647-B76E78A838BB}" srcOrd="0" destOrd="0" presId="urn:microsoft.com/office/officeart/2005/8/layout/hierarchy1"/>
    <dgm:cxn modelId="{1FCEFAC4-6B18-4547-953F-BDB16B3A7138}" type="presParOf" srcId="{2C729347-656A-4C6B-A594-DE26278652D1}" destId="{B23021FD-C7A6-4024-A04C-8913D86B4D23}" srcOrd="1" destOrd="0" presId="urn:microsoft.com/office/officeart/2005/8/layout/hierarchy1"/>
    <dgm:cxn modelId="{48F3DC83-6E28-4143-941C-E418C8A58DCD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Suspension</a:t>
          </a:r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Colloid</a:t>
          </a:r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 dirty="0">
              <a:solidFill>
                <a:schemeClr val="accent1"/>
              </a:solidFill>
            </a:rPr>
            <a:t>Homogeneous</a:t>
          </a: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endParaRPr lang="en-US" b="1" dirty="0">
            <a:solidFill>
              <a:schemeClr val="accent1"/>
            </a:solidFill>
          </a:endParaRPr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C39123B2-CB24-443F-8F76-F0958CC3A15A}" type="presOf" srcId="{C91EE07E-D190-4E1D-8E22-3CF6EEB690D7}" destId="{2A7A997F-84C2-4992-84AD-D04AC3B79809}" srcOrd="0" destOrd="0" presId="urn:microsoft.com/office/officeart/2005/8/layout/hierarchy1"/>
    <dgm:cxn modelId="{D0330AC3-DE54-424D-9903-D8C0DCF823A9}" type="presOf" srcId="{02DC12CC-651F-4D6A-B1E9-FECD28FA9FA4}" destId="{1C91C4ED-EE11-4738-A143-267994366D3E}" srcOrd="0" destOrd="0" presId="urn:microsoft.com/office/officeart/2005/8/layout/hierarchy1"/>
    <dgm:cxn modelId="{EC0209A3-C47B-4B82-B6A3-ACEF671E99F1}" type="presOf" srcId="{F3A5679C-9108-44FE-9304-074559F702EC}" destId="{7D19ECC1-8216-484B-893F-70AF6813C3F9}" srcOrd="0" destOrd="0" presId="urn:microsoft.com/office/officeart/2005/8/layout/hierarchy1"/>
    <dgm:cxn modelId="{D8924519-AECE-4B2C-B6A5-F198DD331724}" type="presOf" srcId="{99CAAB7E-26B1-4ED7-B2EA-673689841F3B}" destId="{A5BE9543-3E6A-4117-9F8D-A171A255BE8B}" srcOrd="0" destOrd="0" presId="urn:microsoft.com/office/officeart/2005/8/layout/hierarchy1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426258C2-624D-4422-8854-1E40C23A0324}" type="presOf" srcId="{682AD2EB-7287-43F5-898D-1F02ADC1E6EA}" destId="{C1B29F96-DEDB-408D-8860-B7F918852495}" srcOrd="0" destOrd="0" presId="urn:microsoft.com/office/officeart/2005/8/layout/hierarchy1"/>
    <dgm:cxn modelId="{D37785FC-99B2-4D94-ABA7-174BC26C33BE}" type="presOf" srcId="{1F5AAF31-3337-41FB-87B3-78647FCEAD36}" destId="{3E9B3921-FFD9-46F3-B547-C735BDDBFC2F}" srcOrd="0" destOrd="0" presId="urn:microsoft.com/office/officeart/2005/8/layout/hierarchy1"/>
    <dgm:cxn modelId="{755F8626-EA6A-4F09-9373-3155266EBF4D}" type="presOf" srcId="{222FA726-3B97-4362-8FE0-725834FE4856}" destId="{E6694BAD-88B3-4005-BEE1-3589DC86384E}" srcOrd="0" destOrd="0" presId="urn:microsoft.com/office/officeart/2005/8/layout/hierarchy1"/>
    <dgm:cxn modelId="{B222FD22-A159-4A18-8069-89784723D672}" type="presOf" srcId="{707F5A50-E7A8-4A74-A21B-F608605C919F}" destId="{C42EA734-1149-425A-A29F-6CF86B84D861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420441C4-2F3F-44DE-BABD-EF18FF5CE41E}" type="presOf" srcId="{B1B357AA-5A15-42D5-822C-C4F0D6FB77F8}" destId="{F82F8976-846C-46CC-8450-F21E147288DF}" srcOrd="0" destOrd="0" presId="urn:microsoft.com/office/officeart/2005/8/layout/hierarchy1"/>
    <dgm:cxn modelId="{0BF11898-F089-4DDE-93CC-65D437B3AC68}" type="presOf" srcId="{3FFDBF62-E873-453F-AB3F-23B024E6FCDD}" destId="{FAF624C9-FF5B-4CDE-A234-D1E101BA9DEF}" srcOrd="0" destOrd="0" presId="urn:microsoft.com/office/officeart/2005/8/layout/hierarchy1"/>
    <dgm:cxn modelId="{55595E2A-C611-44B4-8AD7-8D7B640D8422}" type="presOf" srcId="{CB555301-16AE-41C8-949C-8CAF8334E0CE}" destId="{F37F702B-2EDE-4447-9614-85DF67D3F12C}" srcOrd="0" destOrd="0" presId="urn:microsoft.com/office/officeart/2005/8/layout/hierarchy1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4F0742C4-5886-4ACD-885A-12C72AB2BD2C}" type="presOf" srcId="{F6245055-95BE-43F9-BF30-D409A3C0178F}" destId="{7B9D50BB-D4E9-4B98-9399-EA0C0FC596A6}" srcOrd="0" destOrd="0" presId="urn:microsoft.com/office/officeart/2005/8/layout/hierarchy1"/>
    <dgm:cxn modelId="{DAB9A667-4D0B-486F-AB2C-468BB028540F}" type="presOf" srcId="{3D47870F-AF83-4B1F-9198-D6E8DA8B1312}" destId="{F56C69E4-F1FC-4A3D-87CF-D68A7E13514F}" srcOrd="0" destOrd="0" presId="urn:microsoft.com/office/officeart/2005/8/layout/hierarchy1"/>
    <dgm:cxn modelId="{B4D39A4D-B2E5-4545-B96E-350FAD62DD5B}" type="presOf" srcId="{C8B657F7-6A6F-413C-875F-286D187672B9}" destId="{4CF44228-F880-44A2-BF51-28113A119E9E}" srcOrd="0" destOrd="0" presId="urn:microsoft.com/office/officeart/2005/8/layout/hierarchy1"/>
    <dgm:cxn modelId="{CC0C33D6-82B6-4612-AA5D-96EEB3EBF0C6}" type="presOf" srcId="{323CC1F1-9CD7-4E1E-BC25-4A42D43479D7}" destId="{DD87CFBF-387B-490E-B169-64740466327E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09126E0E-FD71-4937-B8E9-B3CD96F02D99}" type="presOf" srcId="{932CAC60-6CE8-4FBA-B1BC-C0556CFFD29C}" destId="{D1E91776-B3F0-490B-B03F-FA41D9D4D5AE}" srcOrd="0" destOrd="0" presId="urn:microsoft.com/office/officeart/2005/8/layout/hierarchy1"/>
    <dgm:cxn modelId="{1A57DA88-A84E-4E1A-B7CF-4E476E0A06F4}" type="presOf" srcId="{7681EDE8-ABBB-49BD-9B32-FB05A786D649}" destId="{B23021FD-C7A6-4024-A04C-8913D86B4D23}" srcOrd="0" destOrd="0" presId="urn:microsoft.com/office/officeart/2005/8/layout/hierarchy1"/>
    <dgm:cxn modelId="{D928C7E0-7FF2-47D8-ABAF-2C8F85C005DB}" type="presOf" srcId="{C8C6B855-0EA6-4338-8B33-88F1828A0CCD}" destId="{6A6F8BBB-5DE1-4901-A8F3-51DD8E0D78C5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8D10D53D-09F9-4368-8F38-39E6A8B826A2}" type="presOf" srcId="{1C54C826-9908-4034-9035-FE45AA5C3D52}" destId="{8F2944C9-305B-4BD4-82FB-2584958FDB06}" srcOrd="0" destOrd="0" presId="urn:microsoft.com/office/officeart/2005/8/layout/hierarchy1"/>
    <dgm:cxn modelId="{F97C1D63-2263-4E66-B8F7-416EDBDA105E}" type="presOf" srcId="{9525247B-0BC7-4DF0-817A-7587F9C32091}" destId="{F336CE5B-81E7-4CA0-A080-7CCE9C560926}" srcOrd="0" destOrd="0" presId="urn:microsoft.com/office/officeart/2005/8/layout/hierarchy1"/>
    <dgm:cxn modelId="{411458FD-D6E4-488F-A6CE-988D527A1B66}" type="presParOf" srcId="{DD87CFBF-387B-490E-B169-64740466327E}" destId="{7CCAB3F6-71D0-4737-A396-F826D8EC2C55}" srcOrd="0" destOrd="0" presId="urn:microsoft.com/office/officeart/2005/8/layout/hierarchy1"/>
    <dgm:cxn modelId="{B515F068-A2B2-49E7-B453-7C46BD0FAE12}" type="presParOf" srcId="{7CCAB3F6-71D0-4737-A396-F826D8EC2C55}" destId="{BFC75359-3608-47FE-8C4C-28427A009F28}" srcOrd="0" destOrd="0" presId="urn:microsoft.com/office/officeart/2005/8/layout/hierarchy1"/>
    <dgm:cxn modelId="{88F8FEF0-FA94-493C-A0B3-AEB851424B2F}" type="presParOf" srcId="{BFC75359-3608-47FE-8C4C-28427A009F28}" destId="{039BA31F-D784-48AE-B11C-D493D33D0311}" srcOrd="0" destOrd="0" presId="urn:microsoft.com/office/officeart/2005/8/layout/hierarchy1"/>
    <dgm:cxn modelId="{71A4358B-D362-4B6C-A169-25BFBDA57F83}" type="presParOf" srcId="{BFC75359-3608-47FE-8C4C-28427A009F28}" destId="{D1E91776-B3F0-490B-B03F-FA41D9D4D5AE}" srcOrd="1" destOrd="0" presId="urn:microsoft.com/office/officeart/2005/8/layout/hierarchy1"/>
    <dgm:cxn modelId="{A082D1E3-737C-43B5-8574-EB6C86295913}" type="presParOf" srcId="{7CCAB3F6-71D0-4737-A396-F826D8EC2C55}" destId="{FF52F44D-198E-42FB-97BF-9269FE6AA98E}" srcOrd="1" destOrd="0" presId="urn:microsoft.com/office/officeart/2005/8/layout/hierarchy1"/>
    <dgm:cxn modelId="{74319887-147F-4F4C-8B97-A5E658D792DF}" type="presParOf" srcId="{FF52F44D-198E-42FB-97BF-9269FE6AA98E}" destId="{C1B29F96-DEDB-408D-8860-B7F918852495}" srcOrd="0" destOrd="0" presId="urn:microsoft.com/office/officeart/2005/8/layout/hierarchy1"/>
    <dgm:cxn modelId="{038C4723-88D0-4624-AA88-8C016B61902A}" type="presParOf" srcId="{FF52F44D-198E-42FB-97BF-9269FE6AA98E}" destId="{A6798A50-66B3-4CF7-A5C9-E133EC51E649}" srcOrd="1" destOrd="0" presId="urn:microsoft.com/office/officeart/2005/8/layout/hierarchy1"/>
    <dgm:cxn modelId="{3E5BF6A1-3293-4957-A68E-E35BAC521084}" type="presParOf" srcId="{A6798A50-66B3-4CF7-A5C9-E133EC51E649}" destId="{EAD60B13-A9A4-4D7C-BAFC-A94FC4F74AF4}" srcOrd="0" destOrd="0" presId="urn:microsoft.com/office/officeart/2005/8/layout/hierarchy1"/>
    <dgm:cxn modelId="{AD0E61C5-12DA-4BBB-A091-B657424F9B2C}" type="presParOf" srcId="{EAD60B13-A9A4-4D7C-BAFC-A94FC4F74AF4}" destId="{513ADAD1-2482-4FFE-808D-61DC428348F0}" srcOrd="0" destOrd="0" presId="urn:microsoft.com/office/officeart/2005/8/layout/hierarchy1"/>
    <dgm:cxn modelId="{857C5909-E074-4E7C-BB99-C5C9A351F47D}" type="presParOf" srcId="{EAD60B13-A9A4-4D7C-BAFC-A94FC4F74AF4}" destId="{2A7A997F-84C2-4992-84AD-D04AC3B79809}" srcOrd="1" destOrd="0" presId="urn:microsoft.com/office/officeart/2005/8/layout/hierarchy1"/>
    <dgm:cxn modelId="{421ED932-EAD5-437C-B657-497397254FB3}" type="presParOf" srcId="{A6798A50-66B3-4CF7-A5C9-E133EC51E649}" destId="{DC4A36CC-187D-4155-B413-02510B701D54}" srcOrd="1" destOrd="0" presId="urn:microsoft.com/office/officeart/2005/8/layout/hierarchy1"/>
    <dgm:cxn modelId="{E64FD036-122E-4D99-ABD7-EF90C3054627}" type="presParOf" srcId="{DC4A36CC-187D-4155-B413-02510B701D54}" destId="{A5BE9543-3E6A-4117-9F8D-A171A255BE8B}" srcOrd="0" destOrd="0" presId="urn:microsoft.com/office/officeart/2005/8/layout/hierarchy1"/>
    <dgm:cxn modelId="{93F0EF76-EE87-4A32-BD7E-C608F799B084}" type="presParOf" srcId="{DC4A36CC-187D-4155-B413-02510B701D54}" destId="{4811693B-68B4-4298-8AA5-C1F4B4DB9574}" srcOrd="1" destOrd="0" presId="urn:microsoft.com/office/officeart/2005/8/layout/hierarchy1"/>
    <dgm:cxn modelId="{37B8F539-5314-4996-92FA-767067DD15FD}" type="presParOf" srcId="{4811693B-68B4-4298-8AA5-C1F4B4DB9574}" destId="{C83CDF6C-0ADA-4C8B-A584-03D55554D358}" srcOrd="0" destOrd="0" presId="urn:microsoft.com/office/officeart/2005/8/layout/hierarchy1"/>
    <dgm:cxn modelId="{E5130CF3-823D-4B63-BCA2-CA807258F2D4}" type="presParOf" srcId="{C83CDF6C-0ADA-4C8B-A584-03D55554D358}" destId="{F901E5F4-DF6E-4FEC-AA0E-87D4F2CC7C62}" srcOrd="0" destOrd="0" presId="urn:microsoft.com/office/officeart/2005/8/layout/hierarchy1"/>
    <dgm:cxn modelId="{DC79E2AC-DE3D-4492-A822-0D6E27BEBE0F}" type="presParOf" srcId="{C83CDF6C-0ADA-4C8B-A584-03D55554D358}" destId="{1C91C4ED-EE11-4738-A143-267994366D3E}" srcOrd="1" destOrd="0" presId="urn:microsoft.com/office/officeart/2005/8/layout/hierarchy1"/>
    <dgm:cxn modelId="{7647AD41-2952-4191-9754-37122F52EDFC}" type="presParOf" srcId="{4811693B-68B4-4298-8AA5-C1F4B4DB9574}" destId="{2D2315A5-4636-40EB-B214-63EDC9813428}" srcOrd="1" destOrd="0" presId="urn:microsoft.com/office/officeart/2005/8/layout/hierarchy1"/>
    <dgm:cxn modelId="{03A36044-AC35-4715-A6AE-B81AEECBEB9E}" type="presParOf" srcId="{2D2315A5-4636-40EB-B214-63EDC9813428}" destId="{7D19ECC1-8216-484B-893F-70AF6813C3F9}" srcOrd="0" destOrd="0" presId="urn:microsoft.com/office/officeart/2005/8/layout/hierarchy1"/>
    <dgm:cxn modelId="{EC475794-6E8B-4E60-BA7E-37AE642F010C}" type="presParOf" srcId="{2D2315A5-4636-40EB-B214-63EDC9813428}" destId="{CF9EA7DC-E27F-45DC-9D72-CEE18AE788F5}" srcOrd="1" destOrd="0" presId="urn:microsoft.com/office/officeart/2005/8/layout/hierarchy1"/>
    <dgm:cxn modelId="{3ABA8A1D-74CD-45CE-BA62-687BD76EBF7B}" type="presParOf" srcId="{CF9EA7DC-E27F-45DC-9D72-CEE18AE788F5}" destId="{46006A9F-7F5F-4DF1-8B7C-3B535028C8D9}" srcOrd="0" destOrd="0" presId="urn:microsoft.com/office/officeart/2005/8/layout/hierarchy1"/>
    <dgm:cxn modelId="{A923C9D2-D599-4171-8462-76697E42F1AD}" type="presParOf" srcId="{46006A9F-7F5F-4DF1-8B7C-3B535028C8D9}" destId="{6CEF3E2A-0FA7-4237-AE5D-AAB9E1E21E74}" srcOrd="0" destOrd="0" presId="urn:microsoft.com/office/officeart/2005/8/layout/hierarchy1"/>
    <dgm:cxn modelId="{4937F4CB-9555-436F-BEC0-0AA5F3FB1DB5}" type="presParOf" srcId="{46006A9F-7F5F-4DF1-8B7C-3B535028C8D9}" destId="{E6694BAD-88B3-4005-BEE1-3589DC86384E}" srcOrd="1" destOrd="0" presId="urn:microsoft.com/office/officeart/2005/8/layout/hierarchy1"/>
    <dgm:cxn modelId="{8567D4CC-1D91-478E-AA69-565EB5F8EFF2}" type="presParOf" srcId="{CF9EA7DC-E27F-45DC-9D72-CEE18AE788F5}" destId="{4A18DA43-1B84-40A4-A6ED-AD6DA9DF8E8A}" srcOrd="1" destOrd="0" presId="urn:microsoft.com/office/officeart/2005/8/layout/hierarchy1"/>
    <dgm:cxn modelId="{2F48253C-2668-43F6-9632-B16FB034A0B2}" type="presParOf" srcId="{2D2315A5-4636-40EB-B214-63EDC9813428}" destId="{C42EA734-1149-425A-A29F-6CF86B84D861}" srcOrd="2" destOrd="0" presId="urn:microsoft.com/office/officeart/2005/8/layout/hierarchy1"/>
    <dgm:cxn modelId="{8C15F09B-C424-4064-B064-0975842C8555}" type="presParOf" srcId="{2D2315A5-4636-40EB-B214-63EDC9813428}" destId="{E44ED246-CEC7-48FF-9856-52CFE7CCF58F}" srcOrd="3" destOrd="0" presId="urn:microsoft.com/office/officeart/2005/8/layout/hierarchy1"/>
    <dgm:cxn modelId="{6C86EC46-7880-4E16-A8AA-07D1581E714A}" type="presParOf" srcId="{E44ED246-CEC7-48FF-9856-52CFE7CCF58F}" destId="{58524740-0484-4BE5-A9C5-4999C8808248}" srcOrd="0" destOrd="0" presId="urn:microsoft.com/office/officeart/2005/8/layout/hierarchy1"/>
    <dgm:cxn modelId="{F7C8F682-8E15-4786-A2A9-4AD105072834}" type="presParOf" srcId="{58524740-0484-4BE5-A9C5-4999C8808248}" destId="{11851E12-66A3-49A9-B6F9-0248F8F078DA}" srcOrd="0" destOrd="0" presId="urn:microsoft.com/office/officeart/2005/8/layout/hierarchy1"/>
    <dgm:cxn modelId="{465F8BE3-1833-412A-B191-C6EC86A614EA}" type="presParOf" srcId="{58524740-0484-4BE5-A9C5-4999C8808248}" destId="{8F2944C9-305B-4BD4-82FB-2584958FDB06}" srcOrd="1" destOrd="0" presId="urn:microsoft.com/office/officeart/2005/8/layout/hierarchy1"/>
    <dgm:cxn modelId="{CB7FE6C7-49E8-446C-9102-A4AF40CC69EB}" type="presParOf" srcId="{E44ED246-CEC7-48FF-9856-52CFE7CCF58F}" destId="{9DF85609-04B3-4F7D-93B8-C627E61C7A4D}" srcOrd="1" destOrd="0" presId="urn:microsoft.com/office/officeart/2005/8/layout/hierarchy1"/>
    <dgm:cxn modelId="{72FF9C7D-D8BA-40E7-91D5-AB7C17624EC5}" type="presParOf" srcId="{DC4A36CC-187D-4155-B413-02510B701D54}" destId="{7B9D50BB-D4E9-4B98-9399-EA0C0FC596A6}" srcOrd="2" destOrd="0" presId="urn:microsoft.com/office/officeart/2005/8/layout/hierarchy1"/>
    <dgm:cxn modelId="{E1C73084-1765-4D0A-B112-97D346208B67}" type="presParOf" srcId="{DC4A36CC-187D-4155-B413-02510B701D54}" destId="{BC781AFE-2BFA-401B-BF99-D56886330062}" srcOrd="3" destOrd="0" presId="urn:microsoft.com/office/officeart/2005/8/layout/hierarchy1"/>
    <dgm:cxn modelId="{1A3CEF0C-7544-45B0-94E1-AB8EC25C6CDA}" type="presParOf" srcId="{BC781AFE-2BFA-401B-BF99-D56886330062}" destId="{73FE2562-987F-4F4B-BC64-10027F78D893}" srcOrd="0" destOrd="0" presId="urn:microsoft.com/office/officeart/2005/8/layout/hierarchy1"/>
    <dgm:cxn modelId="{87C70980-52A8-4A43-8EAE-137C626C9935}" type="presParOf" srcId="{73FE2562-987F-4F4B-BC64-10027F78D893}" destId="{E4724C7A-AF37-4161-B28B-7047553631F5}" srcOrd="0" destOrd="0" presId="urn:microsoft.com/office/officeart/2005/8/layout/hierarchy1"/>
    <dgm:cxn modelId="{D6EB3EF2-66F9-4381-BEE3-99D61D54342A}" type="presParOf" srcId="{73FE2562-987F-4F4B-BC64-10027F78D893}" destId="{6A6F8BBB-5DE1-4901-A8F3-51DD8E0D78C5}" srcOrd="1" destOrd="0" presId="urn:microsoft.com/office/officeart/2005/8/layout/hierarchy1"/>
    <dgm:cxn modelId="{9D058138-87AD-4B4D-8F15-6CC63661485A}" type="presParOf" srcId="{BC781AFE-2BFA-401B-BF99-D56886330062}" destId="{A03352B5-85B8-4F0A-9E89-AE1E57F5D4D6}" srcOrd="1" destOrd="0" presId="urn:microsoft.com/office/officeart/2005/8/layout/hierarchy1"/>
    <dgm:cxn modelId="{5D20B795-B9B6-4D06-9A5E-F86C5AAAD3B7}" type="presParOf" srcId="{A03352B5-85B8-4F0A-9E89-AE1E57F5D4D6}" destId="{F82F8976-846C-46CC-8450-F21E147288DF}" srcOrd="0" destOrd="0" presId="urn:microsoft.com/office/officeart/2005/8/layout/hierarchy1"/>
    <dgm:cxn modelId="{6E10852F-D9B3-476B-B87F-650300CE21A2}" type="presParOf" srcId="{A03352B5-85B8-4F0A-9E89-AE1E57F5D4D6}" destId="{448FCAFA-9273-4EB7-BC69-2E6CF6304A70}" srcOrd="1" destOrd="0" presId="urn:microsoft.com/office/officeart/2005/8/layout/hierarchy1"/>
    <dgm:cxn modelId="{405CCE4E-A32A-444E-94F7-E2280CF8D029}" type="presParOf" srcId="{448FCAFA-9273-4EB7-BC69-2E6CF6304A70}" destId="{137FA409-C4C8-4EBE-8370-69620606C27F}" srcOrd="0" destOrd="0" presId="urn:microsoft.com/office/officeart/2005/8/layout/hierarchy1"/>
    <dgm:cxn modelId="{AE73A3DC-BF2D-4490-AFD8-4999AC3F9977}" type="presParOf" srcId="{137FA409-C4C8-4EBE-8370-69620606C27F}" destId="{7F1D3C01-AE18-499E-82C4-3A381A10485E}" srcOrd="0" destOrd="0" presId="urn:microsoft.com/office/officeart/2005/8/layout/hierarchy1"/>
    <dgm:cxn modelId="{1AEF99E0-908E-4197-A1D1-D3C9F2DE7B9C}" type="presParOf" srcId="{137FA409-C4C8-4EBE-8370-69620606C27F}" destId="{F56C69E4-F1FC-4A3D-87CF-D68A7E13514F}" srcOrd="1" destOrd="0" presId="urn:microsoft.com/office/officeart/2005/8/layout/hierarchy1"/>
    <dgm:cxn modelId="{00EB8BCB-B4C9-4837-A697-AED1B8A9EAB8}" type="presParOf" srcId="{448FCAFA-9273-4EB7-BC69-2E6CF6304A70}" destId="{6CC2BB5F-D863-464B-BAC1-EEC62A594EC8}" srcOrd="1" destOrd="0" presId="urn:microsoft.com/office/officeart/2005/8/layout/hierarchy1"/>
    <dgm:cxn modelId="{A3BABBBB-D3F1-48AD-B4EE-E6D1DC477BF6}" type="presParOf" srcId="{FF52F44D-198E-42FB-97BF-9269FE6AA98E}" destId="{FAF624C9-FF5B-4CDE-A234-D1E101BA9DEF}" srcOrd="2" destOrd="0" presId="urn:microsoft.com/office/officeart/2005/8/layout/hierarchy1"/>
    <dgm:cxn modelId="{9300394D-E8CC-4842-8D86-0CA6FE5F5A0F}" type="presParOf" srcId="{FF52F44D-198E-42FB-97BF-9269FE6AA98E}" destId="{5F57EBBC-0CCB-4040-8215-F60978983BF9}" srcOrd="3" destOrd="0" presId="urn:microsoft.com/office/officeart/2005/8/layout/hierarchy1"/>
    <dgm:cxn modelId="{08885F06-CEE9-4CD6-A365-7A1BEDB6F04D}" type="presParOf" srcId="{5F57EBBC-0CCB-4040-8215-F60978983BF9}" destId="{8AA97617-7F1B-43CB-9882-D2AAB9B414C2}" srcOrd="0" destOrd="0" presId="urn:microsoft.com/office/officeart/2005/8/layout/hierarchy1"/>
    <dgm:cxn modelId="{CBED6A07-4E52-44FE-BAA1-F7F6ABFF65BA}" type="presParOf" srcId="{8AA97617-7F1B-43CB-9882-D2AAB9B414C2}" destId="{C7011B8D-793F-45D0-9240-5726F2264F98}" srcOrd="0" destOrd="0" presId="urn:microsoft.com/office/officeart/2005/8/layout/hierarchy1"/>
    <dgm:cxn modelId="{3635A15A-E324-4EA6-B455-693C7C370EA1}" type="presParOf" srcId="{8AA97617-7F1B-43CB-9882-D2AAB9B414C2}" destId="{F336CE5B-81E7-4CA0-A080-7CCE9C560926}" srcOrd="1" destOrd="0" presId="urn:microsoft.com/office/officeart/2005/8/layout/hierarchy1"/>
    <dgm:cxn modelId="{1EC2E4A8-8613-487A-A63F-63BD61BBE75C}" type="presParOf" srcId="{5F57EBBC-0CCB-4040-8215-F60978983BF9}" destId="{00643492-51BF-4582-AD87-E40C70B9C0F6}" srcOrd="1" destOrd="0" presId="urn:microsoft.com/office/officeart/2005/8/layout/hierarchy1"/>
    <dgm:cxn modelId="{F3038AA7-AEA0-46E6-B455-0C451F42DF4E}" type="presParOf" srcId="{00643492-51BF-4582-AD87-E40C70B9C0F6}" destId="{4CF44228-F880-44A2-BF51-28113A119E9E}" srcOrd="0" destOrd="0" presId="urn:microsoft.com/office/officeart/2005/8/layout/hierarchy1"/>
    <dgm:cxn modelId="{361C9FE2-8336-4E4C-9237-CA536328AF1F}" type="presParOf" srcId="{00643492-51BF-4582-AD87-E40C70B9C0F6}" destId="{701BCF29-2737-4655-923C-D8C0C5E91CD8}" srcOrd="1" destOrd="0" presId="urn:microsoft.com/office/officeart/2005/8/layout/hierarchy1"/>
    <dgm:cxn modelId="{A9A500E3-5E7A-4762-8DD6-6C5211345614}" type="presParOf" srcId="{701BCF29-2737-4655-923C-D8C0C5E91CD8}" destId="{540DC3D1-E642-44AC-8563-41AC81C4755B}" srcOrd="0" destOrd="0" presId="urn:microsoft.com/office/officeart/2005/8/layout/hierarchy1"/>
    <dgm:cxn modelId="{B2831585-2E4C-4F45-9CD7-1E8C185ED007}" type="presParOf" srcId="{540DC3D1-E642-44AC-8563-41AC81C4755B}" destId="{5236FFB3-B656-4DFC-85EF-8C216AB1D682}" srcOrd="0" destOrd="0" presId="urn:microsoft.com/office/officeart/2005/8/layout/hierarchy1"/>
    <dgm:cxn modelId="{75927D3D-B933-4EE1-86C5-8B8AF9BDBD11}" type="presParOf" srcId="{540DC3D1-E642-44AC-8563-41AC81C4755B}" destId="{3E9B3921-FFD9-46F3-B547-C735BDDBFC2F}" srcOrd="1" destOrd="0" presId="urn:microsoft.com/office/officeart/2005/8/layout/hierarchy1"/>
    <dgm:cxn modelId="{4BD5581D-DF2E-417E-8194-87998533320A}" type="presParOf" srcId="{701BCF29-2737-4655-923C-D8C0C5E91CD8}" destId="{967D28D0-4FC8-4F6E-BBCE-304C3D778DED}" srcOrd="1" destOrd="0" presId="urn:microsoft.com/office/officeart/2005/8/layout/hierarchy1"/>
    <dgm:cxn modelId="{11413582-3A74-41D1-8747-3BC32B6715C7}" type="presParOf" srcId="{00643492-51BF-4582-AD87-E40C70B9C0F6}" destId="{F37F702B-2EDE-4447-9614-85DF67D3F12C}" srcOrd="2" destOrd="0" presId="urn:microsoft.com/office/officeart/2005/8/layout/hierarchy1"/>
    <dgm:cxn modelId="{ED9ED28B-9563-4F1E-A0D8-D02CBF32078E}" type="presParOf" srcId="{00643492-51BF-4582-AD87-E40C70B9C0F6}" destId="{0DE4191B-022D-4DB1-9F81-C7917A1A6521}" srcOrd="3" destOrd="0" presId="urn:microsoft.com/office/officeart/2005/8/layout/hierarchy1"/>
    <dgm:cxn modelId="{4084CC27-08AF-4865-A5CB-6CA05F1AB674}" type="presParOf" srcId="{0DE4191B-022D-4DB1-9F81-C7917A1A6521}" destId="{2C729347-656A-4C6B-A594-DE26278652D1}" srcOrd="0" destOrd="0" presId="urn:microsoft.com/office/officeart/2005/8/layout/hierarchy1"/>
    <dgm:cxn modelId="{91E64C02-A29F-4B5F-A708-28B4BB6F857C}" type="presParOf" srcId="{2C729347-656A-4C6B-A594-DE26278652D1}" destId="{18FC53BE-E983-4885-A647-B76E78A838BB}" srcOrd="0" destOrd="0" presId="urn:microsoft.com/office/officeart/2005/8/layout/hierarchy1"/>
    <dgm:cxn modelId="{F1A38EFF-4FAB-4C8A-A2DA-BE464592AE3F}" type="presParOf" srcId="{2C729347-656A-4C6B-A594-DE26278652D1}" destId="{B23021FD-C7A6-4024-A04C-8913D86B4D23}" srcOrd="1" destOrd="0" presId="urn:microsoft.com/office/officeart/2005/8/layout/hierarchy1"/>
    <dgm:cxn modelId="{D4B35738-2B4E-4A61-9128-31CFB0390E16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3CC1F1-9CD7-4E1E-BC25-4A42D43479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CAC60-6CE8-4FBA-B1BC-C0556CFFD29C}">
      <dgm:prSet phldrT="[Text]"/>
      <dgm:spPr/>
      <dgm:t>
        <a:bodyPr/>
        <a:lstStyle/>
        <a:p>
          <a:r>
            <a:rPr lang="en-US" b="1"/>
            <a:t>Matter</a:t>
          </a:r>
        </a:p>
      </dgm:t>
    </dgm:pt>
    <dgm:pt modelId="{11F3655A-04E7-413F-A0A3-450424281BC6}" type="parTrans" cxnId="{C732D91B-D23D-4FBF-8305-8EA10D95C15F}">
      <dgm:prSet/>
      <dgm:spPr/>
      <dgm:t>
        <a:bodyPr/>
        <a:lstStyle/>
        <a:p>
          <a:endParaRPr lang="en-US"/>
        </a:p>
      </dgm:t>
    </dgm:pt>
    <dgm:pt modelId="{6DCBA4CA-E896-4CC1-B27E-E7E561C42056}" type="sibTrans" cxnId="{C732D91B-D23D-4FBF-8305-8EA10D95C15F}">
      <dgm:prSet/>
      <dgm:spPr/>
      <dgm:t>
        <a:bodyPr/>
        <a:lstStyle/>
        <a:p>
          <a:endParaRPr lang="en-US"/>
        </a:p>
      </dgm:t>
    </dgm:pt>
    <dgm:pt modelId="{C91EE07E-D190-4E1D-8E22-3CF6EEB690D7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Mixture</a:t>
          </a:r>
          <a:endParaRPr lang="en-US" b="1" dirty="0">
            <a:solidFill>
              <a:schemeClr val="accent1"/>
            </a:solidFill>
          </a:endParaRPr>
        </a:p>
      </dgm:t>
    </dgm:pt>
    <dgm:pt modelId="{682AD2EB-7287-43F5-898D-1F02ADC1E6EA}" type="parTrans" cxnId="{CA862A09-49F9-47DC-8FA7-59500AE4AB43}">
      <dgm:prSet/>
      <dgm:spPr/>
      <dgm:t>
        <a:bodyPr/>
        <a:lstStyle/>
        <a:p>
          <a:endParaRPr lang="en-US"/>
        </a:p>
      </dgm:t>
    </dgm:pt>
    <dgm:pt modelId="{AE2CAEF5-C9B3-495F-876B-1AF9DEF286BE}" type="sibTrans" cxnId="{CA862A09-49F9-47DC-8FA7-59500AE4AB43}">
      <dgm:prSet/>
      <dgm:spPr/>
      <dgm:t>
        <a:bodyPr/>
        <a:lstStyle/>
        <a:p>
          <a:endParaRPr lang="en-US"/>
        </a:p>
      </dgm:t>
    </dgm:pt>
    <dgm:pt modelId="{02DC12CC-651F-4D6A-B1E9-FECD28FA9FA4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Heterogeneous</a:t>
          </a:r>
        </a:p>
      </dgm:t>
    </dgm:pt>
    <dgm:pt modelId="{99CAAB7E-26B1-4ED7-B2EA-673689841F3B}" type="parTrans" cxnId="{CC546DCF-B3F7-43DC-B45D-5747648F26C7}">
      <dgm:prSet/>
      <dgm:spPr/>
      <dgm:t>
        <a:bodyPr/>
        <a:lstStyle/>
        <a:p>
          <a:endParaRPr lang="en-US"/>
        </a:p>
      </dgm:t>
    </dgm:pt>
    <dgm:pt modelId="{6EC08BE9-3F70-4761-BD8C-5A3085F63372}" type="sibTrans" cxnId="{CC546DCF-B3F7-43DC-B45D-5747648F26C7}">
      <dgm:prSet/>
      <dgm:spPr/>
      <dgm:t>
        <a:bodyPr/>
        <a:lstStyle/>
        <a:p>
          <a:endParaRPr lang="en-US"/>
        </a:p>
      </dgm:t>
    </dgm:pt>
    <dgm:pt modelId="{9525247B-0BC7-4DF0-817A-7587F9C32091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Substance</a:t>
          </a:r>
          <a:endParaRPr lang="en-US" b="1" dirty="0">
            <a:solidFill>
              <a:schemeClr val="accent1"/>
            </a:solidFill>
          </a:endParaRPr>
        </a:p>
      </dgm:t>
    </dgm:pt>
    <dgm:pt modelId="{3FFDBF62-E873-453F-AB3F-23B024E6FCDD}" type="parTrans" cxnId="{448D7EE1-C98B-4A6F-86BE-BCC04E95ABA2}">
      <dgm:prSet/>
      <dgm:spPr/>
      <dgm:t>
        <a:bodyPr/>
        <a:lstStyle/>
        <a:p>
          <a:endParaRPr lang="en-US"/>
        </a:p>
      </dgm:t>
    </dgm:pt>
    <dgm:pt modelId="{B5E7FD72-E5BC-468B-8BF5-F9F5ED0FF3FE}" type="sibTrans" cxnId="{448D7EE1-C98B-4A6F-86BE-BCC04E95ABA2}">
      <dgm:prSet/>
      <dgm:spPr/>
      <dgm:t>
        <a:bodyPr/>
        <a:lstStyle/>
        <a:p>
          <a:endParaRPr lang="en-US"/>
        </a:p>
      </dgm:t>
    </dgm:pt>
    <dgm:pt modelId="{1F5AAF31-3337-41FB-87B3-78647FCEAD3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Element</a:t>
          </a:r>
          <a:endParaRPr lang="en-US" b="1" dirty="0">
            <a:solidFill>
              <a:schemeClr val="accent1"/>
            </a:solidFill>
          </a:endParaRPr>
        </a:p>
      </dgm:t>
    </dgm:pt>
    <dgm:pt modelId="{C8B657F7-6A6F-413C-875F-286D187672B9}" type="parTrans" cxnId="{679F6308-C6AF-4BE1-86F4-4238AC1C02DB}">
      <dgm:prSet/>
      <dgm:spPr/>
      <dgm:t>
        <a:bodyPr/>
        <a:lstStyle/>
        <a:p>
          <a:endParaRPr lang="en-US"/>
        </a:p>
      </dgm:t>
    </dgm:pt>
    <dgm:pt modelId="{1914F1DA-36B0-44FE-A279-A85780D85126}" type="sibTrans" cxnId="{679F6308-C6AF-4BE1-86F4-4238AC1C02DB}">
      <dgm:prSet/>
      <dgm:spPr/>
      <dgm:t>
        <a:bodyPr/>
        <a:lstStyle/>
        <a:p>
          <a:endParaRPr lang="en-US"/>
        </a:p>
      </dgm:t>
    </dgm:pt>
    <dgm:pt modelId="{3D47870F-AF83-4B1F-9198-D6E8DA8B131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Solution</a:t>
          </a:r>
          <a:endParaRPr lang="en-US" b="1" dirty="0">
            <a:solidFill>
              <a:schemeClr val="accent1"/>
            </a:solidFill>
          </a:endParaRPr>
        </a:p>
      </dgm:t>
    </dgm:pt>
    <dgm:pt modelId="{B1B357AA-5A15-42D5-822C-C4F0D6FB77F8}" type="parTrans" cxnId="{E1FA8F9A-063E-44B8-8F6A-49EECCC91A77}">
      <dgm:prSet/>
      <dgm:spPr/>
      <dgm:t>
        <a:bodyPr/>
        <a:lstStyle/>
        <a:p>
          <a:endParaRPr lang="en-US"/>
        </a:p>
      </dgm:t>
    </dgm:pt>
    <dgm:pt modelId="{F0EDE429-2AEF-4FB2-89A3-67EFF00D5D58}" type="sibTrans" cxnId="{E1FA8F9A-063E-44B8-8F6A-49EECCC91A77}">
      <dgm:prSet/>
      <dgm:spPr/>
      <dgm:t>
        <a:bodyPr/>
        <a:lstStyle/>
        <a:p>
          <a:endParaRPr lang="en-US"/>
        </a:p>
      </dgm:t>
    </dgm:pt>
    <dgm:pt modelId="{222FA726-3B97-4362-8FE0-725834FE4856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Suspension</a:t>
          </a:r>
          <a:endParaRPr lang="en-US" b="1" dirty="0">
            <a:solidFill>
              <a:schemeClr val="accent1"/>
            </a:solidFill>
          </a:endParaRPr>
        </a:p>
      </dgm:t>
    </dgm:pt>
    <dgm:pt modelId="{F3A5679C-9108-44FE-9304-074559F702EC}" type="parTrans" cxnId="{153802F2-420D-4663-A26C-5EEE52695084}">
      <dgm:prSet/>
      <dgm:spPr/>
      <dgm:t>
        <a:bodyPr/>
        <a:lstStyle/>
        <a:p>
          <a:endParaRPr lang="en-US"/>
        </a:p>
      </dgm:t>
    </dgm:pt>
    <dgm:pt modelId="{86132AC5-ABF0-4116-B413-5E8C18FA7516}" type="sibTrans" cxnId="{153802F2-420D-4663-A26C-5EEE52695084}">
      <dgm:prSet/>
      <dgm:spPr/>
      <dgm:t>
        <a:bodyPr/>
        <a:lstStyle/>
        <a:p>
          <a:endParaRPr lang="en-US"/>
        </a:p>
      </dgm:t>
    </dgm:pt>
    <dgm:pt modelId="{1C54C826-9908-4034-9035-FE45AA5C3D52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Colloid</a:t>
          </a:r>
          <a:endParaRPr lang="en-US" b="1" dirty="0">
            <a:solidFill>
              <a:schemeClr val="accent1"/>
            </a:solidFill>
          </a:endParaRPr>
        </a:p>
      </dgm:t>
    </dgm:pt>
    <dgm:pt modelId="{707F5A50-E7A8-4A74-A21B-F608605C919F}" type="parTrans" cxnId="{D07D1C85-83AF-4A9B-97D4-008B163086D3}">
      <dgm:prSet/>
      <dgm:spPr/>
      <dgm:t>
        <a:bodyPr/>
        <a:lstStyle/>
        <a:p>
          <a:endParaRPr lang="en-US"/>
        </a:p>
      </dgm:t>
    </dgm:pt>
    <dgm:pt modelId="{A19BBFAD-E976-4016-9853-12CD671EEA1B}" type="sibTrans" cxnId="{D07D1C85-83AF-4A9B-97D4-008B163086D3}">
      <dgm:prSet/>
      <dgm:spPr/>
      <dgm:t>
        <a:bodyPr/>
        <a:lstStyle/>
        <a:p>
          <a:endParaRPr lang="en-US"/>
        </a:p>
      </dgm:t>
    </dgm:pt>
    <dgm:pt modelId="{C8C6B855-0EA6-4338-8B33-88F1828A0CCD}">
      <dgm:prSet phldrT="[Text]" custT="1"/>
      <dgm:spPr/>
      <dgm:t>
        <a:bodyPr/>
        <a:lstStyle/>
        <a:p>
          <a:r>
            <a:rPr lang="en-US" sz="1300" b="1">
              <a:solidFill>
                <a:schemeClr val="accent1"/>
              </a:solidFill>
            </a:rPr>
            <a:t>Homogeneous</a:t>
          </a:r>
        </a:p>
      </dgm:t>
    </dgm:pt>
    <dgm:pt modelId="{3747BA50-ED77-472D-965E-20FE49A67C2F}" type="sibTrans" cxnId="{1B9316EF-44A2-4FB8-A353-6329802D2A2B}">
      <dgm:prSet/>
      <dgm:spPr/>
      <dgm:t>
        <a:bodyPr/>
        <a:lstStyle/>
        <a:p>
          <a:endParaRPr lang="en-US"/>
        </a:p>
      </dgm:t>
    </dgm:pt>
    <dgm:pt modelId="{F6245055-95BE-43F9-BF30-D409A3C0178F}" type="parTrans" cxnId="{1B9316EF-44A2-4FB8-A353-6329802D2A2B}">
      <dgm:prSet/>
      <dgm:spPr/>
      <dgm:t>
        <a:bodyPr/>
        <a:lstStyle/>
        <a:p>
          <a:endParaRPr lang="en-US"/>
        </a:p>
      </dgm:t>
    </dgm:pt>
    <dgm:pt modelId="{7681EDE8-ABBB-49BD-9B32-FB05A786D649}">
      <dgm:prSet phldrT="[Text]"/>
      <dgm:spPr/>
      <dgm:t>
        <a:bodyPr/>
        <a:lstStyle/>
        <a:p>
          <a:r>
            <a:rPr lang="en-US" b="1" dirty="0" smtClean="0">
              <a:solidFill>
                <a:schemeClr val="accent1"/>
              </a:solidFill>
            </a:rPr>
            <a:t>Compound</a:t>
          </a:r>
          <a:endParaRPr lang="en-US" b="1" dirty="0">
            <a:solidFill>
              <a:schemeClr val="accent1"/>
            </a:solidFill>
          </a:endParaRPr>
        </a:p>
      </dgm:t>
    </dgm:pt>
    <dgm:pt modelId="{8FAC1308-036C-494F-9CF8-9136CF03AA2F}" type="sibTrans" cxnId="{BF1E3F86-6AFF-4C5E-82FC-B58AC51A28BA}">
      <dgm:prSet/>
      <dgm:spPr/>
      <dgm:t>
        <a:bodyPr/>
        <a:lstStyle/>
        <a:p>
          <a:endParaRPr lang="en-US"/>
        </a:p>
      </dgm:t>
    </dgm:pt>
    <dgm:pt modelId="{CB555301-16AE-41C8-949C-8CAF8334E0CE}" type="parTrans" cxnId="{BF1E3F86-6AFF-4C5E-82FC-B58AC51A28BA}">
      <dgm:prSet/>
      <dgm:spPr/>
      <dgm:t>
        <a:bodyPr/>
        <a:lstStyle/>
        <a:p>
          <a:endParaRPr lang="en-US"/>
        </a:p>
      </dgm:t>
    </dgm:pt>
    <dgm:pt modelId="{DD87CFBF-387B-490E-B169-64740466327E}" type="pres">
      <dgm:prSet presAssocID="{323CC1F1-9CD7-4E1E-BC25-4A42D4347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CAB3F6-71D0-4737-A396-F826D8EC2C55}" type="pres">
      <dgm:prSet presAssocID="{932CAC60-6CE8-4FBA-B1BC-C0556CFFD29C}" presName="hierRoot1" presStyleCnt="0"/>
      <dgm:spPr/>
    </dgm:pt>
    <dgm:pt modelId="{BFC75359-3608-47FE-8C4C-28427A009F28}" type="pres">
      <dgm:prSet presAssocID="{932CAC60-6CE8-4FBA-B1BC-C0556CFFD29C}" presName="composite" presStyleCnt="0"/>
      <dgm:spPr/>
    </dgm:pt>
    <dgm:pt modelId="{039BA31F-D784-48AE-B11C-D493D33D0311}" type="pres">
      <dgm:prSet presAssocID="{932CAC60-6CE8-4FBA-B1BC-C0556CFFD29C}" presName="background" presStyleLbl="node0" presStyleIdx="0" presStyleCnt="1"/>
      <dgm:spPr/>
    </dgm:pt>
    <dgm:pt modelId="{D1E91776-B3F0-490B-B03F-FA41D9D4D5AE}" type="pres">
      <dgm:prSet presAssocID="{932CAC60-6CE8-4FBA-B1BC-C0556CFFD29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2F44D-198E-42FB-97BF-9269FE6AA98E}" type="pres">
      <dgm:prSet presAssocID="{932CAC60-6CE8-4FBA-B1BC-C0556CFFD29C}" presName="hierChild2" presStyleCnt="0"/>
      <dgm:spPr/>
    </dgm:pt>
    <dgm:pt modelId="{C1B29F96-DEDB-408D-8860-B7F918852495}" type="pres">
      <dgm:prSet presAssocID="{682AD2EB-7287-43F5-898D-1F02ADC1E6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798A50-66B3-4CF7-A5C9-E133EC51E649}" type="pres">
      <dgm:prSet presAssocID="{C91EE07E-D190-4E1D-8E22-3CF6EEB690D7}" presName="hierRoot2" presStyleCnt="0"/>
      <dgm:spPr/>
    </dgm:pt>
    <dgm:pt modelId="{EAD60B13-A9A4-4D7C-BAFC-A94FC4F74AF4}" type="pres">
      <dgm:prSet presAssocID="{C91EE07E-D190-4E1D-8E22-3CF6EEB690D7}" presName="composite2" presStyleCnt="0"/>
      <dgm:spPr/>
    </dgm:pt>
    <dgm:pt modelId="{513ADAD1-2482-4FFE-808D-61DC428348F0}" type="pres">
      <dgm:prSet presAssocID="{C91EE07E-D190-4E1D-8E22-3CF6EEB690D7}" presName="background2" presStyleLbl="node2" presStyleIdx="0" presStyleCnt="2"/>
      <dgm:spPr/>
      <dgm:t>
        <a:bodyPr/>
        <a:lstStyle/>
        <a:p>
          <a:endParaRPr lang="en-US"/>
        </a:p>
      </dgm:t>
    </dgm:pt>
    <dgm:pt modelId="{2A7A997F-84C2-4992-84AD-D04AC3B79809}" type="pres">
      <dgm:prSet presAssocID="{C91EE07E-D190-4E1D-8E22-3CF6EEB690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A36CC-187D-4155-B413-02510B701D54}" type="pres">
      <dgm:prSet presAssocID="{C91EE07E-D190-4E1D-8E22-3CF6EEB690D7}" presName="hierChild3" presStyleCnt="0"/>
      <dgm:spPr/>
    </dgm:pt>
    <dgm:pt modelId="{A5BE9543-3E6A-4117-9F8D-A171A255BE8B}" type="pres">
      <dgm:prSet presAssocID="{99CAAB7E-26B1-4ED7-B2EA-673689841F3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811693B-68B4-4298-8AA5-C1F4B4DB9574}" type="pres">
      <dgm:prSet presAssocID="{02DC12CC-651F-4D6A-B1E9-FECD28FA9FA4}" presName="hierRoot3" presStyleCnt="0"/>
      <dgm:spPr/>
    </dgm:pt>
    <dgm:pt modelId="{C83CDF6C-0ADA-4C8B-A584-03D55554D358}" type="pres">
      <dgm:prSet presAssocID="{02DC12CC-651F-4D6A-B1E9-FECD28FA9FA4}" presName="composite3" presStyleCnt="0"/>
      <dgm:spPr/>
    </dgm:pt>
    <dgm:pt modelId="{F901E5F4-DF6E-4FEC-AA0E-87D4F2CC7C62}" type="pres">
      <dgm:prSet presAssocID="{02DC12CC-651F-4D6A-B1E9-FECD28FA9FA4}" presName="background3" presStyleLbl="node3" presStyleIdx="0" presStyleCnt="4"/>
      <dgm:spPr/>
    </dgm:pt>
    <dgm:pt modelId="{1C91C4ED-EE11-4738-A143-267994366D3E}" type="pres">
      <dgm:prSet presAssocID="{02DC12CC-651F-4D6A-B1E9-FECD28FA9FA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315A5-4636-40EB-B214-63EDC9813428}" type="pres">
      <dgm:prSet presAssocID="{02DC12CC-651F-4D6A-B1E9-FECD28FA9FA4}" presName="hierChild4" presStyleCnt="0"/>
      <dgm:spPr/>
    </dgm:pt>
    <dgm:pt modelId="{7D19ECC1-8216-484B-893F-70AF6813C3F9}" type="pres">
      <dgm:prSet presAssocID="{F3A5679C-9108-44FE-9304-074559F702EC}" presName="Name23" presStyleLbl="parChTrans1D4" presStyleIdx="0" presStyleCnt="3"/>
      <dgm:spPr/>
      <dgm:t>
        <a:bodyPr/>
        <a:lstStyle/>
        <a:p>
          <a:endParaRPr lang="en-US"/>
        </a:p>
      </dgm:t>
    </dgm:pt>
    <dgm:pt modelId="{CF9EA7DC-E27F-45DC-9D72-CEE18AE788F5}" type="pres">
      <dgm:prSet presAssocID="{222FA726-3B97-4362-8FE0-725834FE4856}" presName="hierRoot4" presStyleCnt="0"/>
      <dgm:spPr/>
    </dgm:pt>
    <dgm:pt modelId="{46006A9F-7F5F-4DF1-8B7C-3B535028C8D9}" type="pres">
      <dgm:prSet presAssocID="{222FA726-3B97-4362-8FE0-725834FE4856}" presName="composite4" presStyleCnt="0"/>
      <dgm:spPr/>
    </dgm:pt>
    <dgm:pt modelId="{6CEF3E2A-0FA7-4237-AE5D-AAB9E1E21E74}" type="pres">
      <dgm:prSet presAssocID="{222FA726-3B97-4362-8FE0-725834FE4856}" presName="background4" presStyleLbl="node4" presStyleIdx="0" presStyleCnt="3"/>
      <dgm:spPr/>
    </dgm:pt>
    <dgm:pt modelId="{E6694BAD-88B3-4005-BEE1-3589DC86384E}" type="pres">
      <dgm:prSet presAssocID="{222FA726-3B97-4362-8FE0-725834FE4856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8DA43-1B84-40A4-A6ED-AD6DA9DF8E8A}" type="pres">
      <dgm:prSet presAssocID="{222FA726-3B97-4362-8FE0-725834FE4856}" presName="hierChild5" presStyleCnt="0"/>
      <dgm:spPr/>
    </dgm:pt>
    <dgm:pt modelId="{C42EA734-1149-425A-A29F-6CF86B84D861}" type="pres">
      <dgm:prSet presAssocID="{707F5A50-E7A8-4A74-A21B-F608605C919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4ED246-CEC7-48FF-9856-52CFE7CCF58F}" type="pres">
      <dgm:prSet presAssocID="{1C54C826-9908-4034-9035-FE45AA5C3D52}" presName="hierRoot4" presStyleCnt="0"/>
      <dgm:spPr/>
    </dgm:pt>
    <dgm:pt modelId="{58524740-0484-4BE5-A9C5-4999C8808248}" type="pres">
      <dgm:prSet presAssocID="{1C54C826-9908-4034-9035-FE45AA5C3D52}" presName="composite4" presStyleCnt="0"/>
      <dgm:spPr/>
    </dgm:pt>
    <dgm:pt modelId="{11851E12-66A3-49A9-B6F9-0248F8F078DA}" type="pres">
      <dgm:prSet presAssocID="{1C54C826-9908-4034-9035-FE45AA5C3D52}" presName="background4" presStyleLbl="node4" presStyleIdx="1" presStyleCnt="3"/>
      <dgm:spPr/>
    </dgm:pt>
    <dgm:pt modelId="{8F2944C9-305B-4BD4-82FB-2584958FDB06}" type="pres">
      <dgm:prSet presAssocID="{1C54C826-9908-4034-9035-FE45AA5C3D5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85609-04B3-4F7D-93B8-C627E61C7A4D}" type="pres">
      <dgm:prSet presAssocID="{1C54C826-9908-4034-9035-FE45AA5C3D52}" presName="hierChild5" presStyleCnt="0"/>
      <dgm:spPr/>
    </dgm:pt>
    <dgm:pt modelId="{7B9D50BB-D4E9-4B98-9399-EA0C0FC596A6}" type="pres">
      <dgm:prSet presAssocID="{F6245055-95BE-43F9-BF30-D409A3C0178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781AFE-2BFA-401B-BF99-D56886330062}" type="pres">
      <dgm:prSet presAssocID="{C8C6B855-0EA6-4338-8B33-88F1828A0CCD}" presName="hierRoot3" presStyleCnt="0"/>
      <dgm:spPr/>
    </dgm:pt>
    <dgm:pt modelId="{73FE2562-987F-4F4B-BC64-10027F78D893}" type="pres">
      <dgm:prSet presAssocID="{C8C6B855-0EA6-4338-8B33-88F1828A0CCD}" presName="composite3" presStyleCnt="0"/>
      <dgm:spPr/>
    </dgm:pt>
    <dgm:pt modelId="{E4724C7A-AF37-4161-B28B-7047553631F5}" type="pres">
      <dgm:prSet presAssocID="{C8C6B855-0EA6-4338-8B33-88F1828A0CCD}" presName="background3" presStyleLbl="node3" presStyleIdx="1" presStyleCnt="4"/>
      <dgm:spPr/>
    </dgm:pt>
    <dgm:pt modelId="{6A6F8BBB-5DE1-4901-A8F3-51DD8E0D78C5}" type="pres">
      <dgm:prSet presAssocID="{C8C6B855-0EA6-4338-8B33-88F1828A0CCD}" presName="text3" presStyleLbl="fgAcc3" presStyleIdx="1" presStyleCnt="4" custLinFactNeighborX="-30" custLinFactNeighborY="-1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352B5-85B8-4F0A-9E89-AE1E57F5D4D6}" type="pres">
      <dgm:prSet presAssocID="{C8C6B855-0EA6-4338-8B33-88F1828A0CCD}" presName="hierChild4" presStyleCnt="0"/>
      <dgm:spPr/>
    </dgm:pt>
    <dgm:pt modelId="{F82F8976-846C-46CC-8450-F21E147288DF}" type="pres">
      <dgm:prSet presAssocID="{B1B357AA-5A15-42D5-822C-C4F0D6FB77F8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48FCAFA-9273-4EB7-BC69-2E6CF6304A70}" type="pres">
      <dgm:prSet presAssocID="{3D47870F-AF83-4B1F-9198-D6E8DA8B1312}" presName="hierRoot4" presStyleCnt="0"/>
      <dgm:spPr/>
    </dgm:pt>
    <dgm:pt modelId="{137FA409-C4C8-4EBE-8370-69620606C27F}" type="pres">
      <dgm:prSet presAssocID="{3D47870F-AF83-4B1F-9198-D6E8DA8B1312}" presName="composite4" presStyleCnt="0"/>
      <dgm:spPr/>
    </dgm:pt>
    <dgm:pt modelId="{7F1D3C01-AE18-499E-82C4-3A381A10485E}" type="pres">
      <dgm:prSet presAssocID="{3D47870F-AF83-4B1F-9198-D6E8DA8B1312}" presName="background4" presStyleLbl="node4" presStyleIdx="2" presStyleCnt="3"/>
      <dgm:spPr/>
    </dgm:pt>
    <dgm:pt modelId="{F56C69E4-F1FC-4A3D-87CF-D68A7E13514F}" type="pres">
      <dgm:prSet presAssocID="{3D47870F-AF83-4B1F-9198-D6E8DA8B1312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2BB5F-D863-464B-BAC1-EEC62A594EC8}" type="pres">
      <dgm:prSet presAssocID="{3D47870F-AF83-4B1F-9198-D6E8DA8B1312}" presName="hierChild5" presStyleCnt="0"/>
      <dgm:spPr/>
    </dgm:pt>
    <dgm:pt modelId="{FAF624C9-FF5B-4CDE-A234-D1E101BA9DEF}" type="pres">
      <dgm:prSet presAssocID="{3FFDBF62-E873-453F-AB3F-23B024E6FCD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F57EBBC-0CCB-4040-8215-F60978983BF9}" type="pres">
      <dgm:prSet presAssocID="{9525247B-0BC7-4DF0-817A-7587F9C32091}" presName="hierRoot2" presStyleCnt="0"/>
      <dgm:spPr/>
    </dgm:pt>
    <dgm:pt modelId="{8AA97617-7F1B-43CB-9882-D2AAB9B414C2}" type="pres">
      <dgm:prSet presAssocID="{9525247B-0BC7-4DF0-817A-7587F9C32091}" presName="composite2" presStyleCnt="0"/>
      <dgm:spPr/>
    </dgm:pt>
    <dgm:pt modelId="{C7011B8D-793F-45D0-9240-5726F2264F98}" type="pres">
      <dgm:prSet presAssocID="{9525247B-0BC7-4DF0-817A-7587F9C32091}" presName="background2" presStyleLbl="node2" presStyleIdx="1" presStyleCnt="2"/>
      <dgm:spPr/>
    </dgm:pt>
    <dgm:pt modelId="{F336CE5B-81E7-4CA0-A080-7CCE9C560926}" type="pres">
      <dgm:prSet presAssocID="{9525247B-0BC7-4DF0-817A-7587F9C320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43492-51BF-4582-AD87-E40C70B9C0F6}" type="pres">
      <dgm:prSet presAssocID="{9525247B-0BC7-4DF0-817A-7587F9C32091}" presName="hierChild3" presStyleCnt="0"/>
      <dgm:spPr/>
    </dgm:pt>
    <dgm:pt modelId="{4CF44228-F880-44A2-BF51-28113A119E9E}" type="pres">
      <dgm:prSet presAssocID="{C8B657F7-6A6F-413C-875F-286D187672B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01BCF29-2737-4655-923C-D8C0C5E91CD8}" type="pres">
      <dgm:prSet presAssocID="{1F5AAF31-3337-41FB-87B3-78647FCEAD36}" presName="hierRoot3" presStyleCnt="0"/>
      <dgm:spPr/>
    </dgm:pt>
    <dgm:pt modelId="{540DC3D1-E642-44AC-8563-41AC81C4755B}" type="pres">
      <dgm:prSet presAssocID="{1F5AAF31-3337-41FB-87B3-78647FCEAD36}" presName="composite3" presStyleCnt="0"/>
      <dgm:spPr/>
    </dgm:pt>
    <dgm:pt modelId="{5236FFB3-B656-4DFC-85EF-8C216AB1D682}" type="pres">
      <dgm:prSet presAssocID="{1F5AAF31-3337-41FB-87B3-78647FCEAD36}" presName="background3" presStyleLbl="node3" presStyleIdx="2" presStyleCnt="4"/>
      <dgm:spPr/>
    </dgm:pt>
    <dgm:pt modelId="{3E9B3921-FFD9-46F3-B547-C735BDDBFC2F}" type="pres">
      <dgm:prSet presAssocID="{1F5AAF31-3337-41FB-87B3-78647FCEAD3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28D0-4FC8-4F6E-BBCE-304C3D778DED}" type="pres">
      <dgm:prSet presAssocID="{1F5AAF31-3337-41FB-87B3-78647FCEAD36}" presName="hierChild4" presStyleCnt="0"/>
      <dgm:spPr/>
    </dgm:pt>
    <dgm:pt modelId="{F37F702B-2EDE-4447-9614-85DF67D3F12C}" type="pres">
      <dgm:prSet presAssocID="{CB555301-16AE-41C8-949C-8CAF8334E0C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DE4191B-022D-4DB1-9F81-C7917A1A6521}" type="pres">
      <dgm:prSet presAssocID="{7681EDE8-ABBB-49BD-9B32-FB05A786D649}" presName="hierRoot3" presStyleCnt="0"/>
      <dgm:spPr/>
    </dgm:pt>
    <dgm:pt modelId="{2C729347-656A-4C6B-A594-DE26278652D1}" type="pres">
      <dgm:prSet presAssocID="{7681EDE8-ABBB-49BD-9B32-FB05A786D649}" presName="composite3" presStyleCnt="0"/>
      <dgm:spPr/>
    </dgm:pt>
    <dgm:pt modelId="{18FC53BE-E983-4885-A647-B76E78A838BB}" type="pres">
      <dgm:prSet presAssocID="{7681EDE8-ABBB-49BD-9B32-FB05A786D649}" presName="background3" presStyleLbl="node3" presStyleIdx="3" presStyleCnt="4"/>
      <dgm:spPr/>
    </dgm:pt>
    <dgm:pt modelId="{B23021FD-C7A6-4024-A04C-8913D86B4D23}" type="pres">
      <dgm:prSet presAssocID="{7681EDE8-ABBB-49BD-9B32-FB05A786D64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1B889-F773-4830-9D16-9D8CF8293286}" type="pres">
      <dgm:prSet presAssocID="{7681EDE8-ABBB-49BD-9B32-FB05A786D649}" presName="hierChild4" presStyleCnt="0"/>
      <dgm:spPr/>
    </dgm:pt>
  </dgm:ptLst>
  <dgm:cxnLst>
    <dgm:cxn modelId="{7F8EEF6B-B93A-4AD2-B49B-059FD6144CB4}" type="presOf" srcId="{99CAAB7E-26B1-4ED7-B2EA-673689841F3B}" destId="{A5BE9543-3E6A-4117-9F8D-A171A255BE8B}" srcOrd="0" destOrd="0" presId="urn:microsoft.com/office/officeart/2005/8/layout/hierarchy1"/>
    <dgm:cxn modelId="{448D7EE1-C98B-4A6F-86BE-BCC04E95ABA2}" srcId="{932CAC60-6CE8-4FBA-B1BC-C0556CFFD29C}" destId="{9525247B-0BC7-4DF0-817A-7587F9C32091}" srcOrd="1" destOrd="0" parTransId="{3FFDBF62-E873-453F-AB3F-23B024E6FCDD}" sibTransId="{B5E7FD72-E5BC-468B-8BF5-F9F5ED0FF3FE}"/>
    <dgm:cxn modelId="{BD31A97F-A1F9-4B33-9786-4FB8706041EF}" type="presOf" srcId="{323CC1F1-9CD7-4E1E-BC25-4A42D43479D7}" destId="{DD87CFBF-387B-490E-B169-64740466327E}" srcOrd="0" destOrd="0" presId="urn:microsoft.com/office/officeart/2005/8/layout/hierarchy1"/>
    <dgm:cxn modelId="{6583CD99-9F70-4714-B941-DAAC0574B921}" type="presOf" srcId="{1F5AAF31-3337-41FB-87B3-78647FCEAD36}" destId="{3E9B3921-FFD9-46F3-B547-C735BDDBFC2F}" srcOrd="0" destOrd="0" presId="urn:microsoft.com/office/officeart/2005/8/layout/hierarchy1"/>
    <dgm:cxn modelId="{A4DA1C4E-257D-4DEC-9215-9B87C00B7053}" type="presOf" srcId="{C91EE07E-D190-4E1D-8E22-3CF6EEB690D7}" destId="{2A7A997F-84C2-4992-84AD-D04AC3B79809}" srcOrd="0" destOrd="0" presId="urn:microsoft.com/office/officeart/2005/8/layout/hierarchy1"/>
    <dgm:cxn modelId="{BF1E3F86-6AFF-4C5E-82FC-B58AC51A28BA}" srcId="{9525247B-0BC7-4DF0-817A-7587F9C32091}" destId="{7681EDE8-ABBB-49BD-9B32-FB05A786D649}" srcOrd="1" destOrd="0" parTransId="{CB555301-16AE-41C8-949C-8CAF8334E0CE}" sibTransId="{8FAC1308-036C-494F-9CF8-9136CF03AA2F}"/>
    <dgm:cxn modelId="{B34BB7FC-0B3F-4578-8899-FD0BA8C5542C}" type="presOf" srcId="{C8B657F7-6A6F-413C-875F-286D187672B9}" destId="{4CF44228-F880-44A2-BF51-28113A119E9E}" srcOrd="0" destOrd="0" presId="urn:microsoft.com/office/officeart/2005/8/layout/hierarchy1"/>
    <dgm:cxn modelId="{B93F6641-6BBA-430A-965A-F0E1764D70FD}" type="presOf" srcId="{B1B357AA-5A15-42D5-822C-C4F0D6FB77F8}" destId="{F82F8976-846C-46CC-8450-F21E147288DF}" srcOrd="0" destOrd="0" presId="urn:microsoft.com/office/officeart/2005/8/layout/hierarchy1"/>
    <dgm:cxn modelId="{4DDF71D0-711A-441F-B433-74E9D68C8624}" type="presOf" srcId="{682AD2EB-7287-43F5-898D-1F02ADC1E6EA}" destId="{C1B29F96-DEDB-408D-8860-B7F918852495}" srcOrd="0" destOrd="0" presId="urn:microsoft.com/office/officeart/2005/8/layout/hierarchy1"/>
    <dgm:cxn modelId="{524F6E08-AE7F-4248-9119-371A6C5A449B}" type="presOf" srcId="{3FFDBF62-E873-453F-AB3F-23B024E6FCDD}" destId="{FAF624C9-FF5B-4CDE-A234-D1E101BA9DEF}" srcOrd="0" destOrd="0" presId="urn:microsoft.com/office/officeart/2005/8/layout/hierarchy1"/>
    <dgm:cxn modelId="{1B9316EF-44A2-4FB8-A353-6329802D2A2B}" srcId="{C91EE07E-D190-4E1D-8E22-3CF6EEB690D7}" destId="{C8C6B855-0EA6-4338-8B33-88F1828A0CCD}" srcOrd="1" destOrd="0" parTransId="{F6245055-95BE-43F9-BF30-D409A3C0178F}" sibTransId="{3747BA50-ED77-472D-965E-20FE49A67C2F}"/>
    <dgm:cxn modelId="{CC546DCF-B3F7-43DC-B45D-5747648F26C7}" srcId="{C91EE07E-D190-4E1D-8E22-3CF6EEB690D7}" destId="{02DC12CC-651F-4D6A-B1E9-FECD28FA9FA4}" srcOrd="0" destOrd="0" parTransId="{99CAAB7E-26B1-4ED7-B2EA-673689841F3B}" sibTransId="{6EC08BE9-3F70-4761-BD8C-5A3085F63372}"/>
    <dgm:cxn modelId="{D07D1C85-83AF-4A9B-97D4-008B163086D3}" srcId="{02DC12CC-651F-4D6A-B1E9-FECD28FA9FA4}" destId="{1C54C826-9908-4034-9035-FE45AA5C3D52}" srcOrd="1" destOrd="0" parTransId="{707F5A50-E7A8-4A74-A21B-F608605C919F}" sibTransId="{A19BBFAD-E976-4016-9853-12CD671EEA1B}"/>
    <dgm:cxn modelId="{C732D91B-D23D-4FBF-8305-8EA10D95C15F}" srcId="{323CC1F1-9CD7-4E1E-BC25-4A42D43479D7}" destId="{932CAC60-6CE8-4FBA-B1BC-C0556CFFD29C}" srcOrd="0" destOrd="0" parTransId="{11F3655A-04E7-413F-A0A3-450424281BC6}" sibTransId="{6DCBA4CA-E896-4CC1-B27E-E7E561C42056}"/>
    <dgm:cxn modelId="{679F6308-C6AF-4BE1-86F4-4238AC1C02DB}" srcId="{9525247B-0BC7-4DF0-817A-7587F9C32091}" destId="{1F5AAF31-3337-41FB-87B3-78647FCEAD36}" srcOrd="0" destOrd="0" parTransId="{C8B657F7-6A6F-413C-875F-286D187672B9}" sibTransId="{1914F1DA-36B0-44FE-A279-A85780D85126}"/>
    <dgm:cxn modelId="{8FE67DCE-7A58-4020-A621-4D5917FFDCF3}" type="presOf" srcId="{02DC12CC-651F-4D6A-B1E9-FECD28FA9FA4}" destId="{1C91C4ED-EE11-4738-A143-267994366D3E}" srcOrd="0" destOrd="0" presId="urn:microsoft.com/office/officeart/2005/8/layout/hierarchy1"/>
    <dgm:cxn modelId="{E1FA8F9A-063E-44B8-8F6A-49EECCC91A77}" srcId="{C8C6B855-0EA6-4338-8B33-88F1828A0CCD}" destId="{3D47870F-AF83-4B1F-9198-D6E8DA8B1312}" srcOrd="0" destOrd="0" parTransId="{B1B357AA-5A15-42D5-822C-C4F0D6FB77F8}" sibTransId="{F0EDE429-2AEF-4FB2-89A3-67EFF00D5D58}"/>
    <dgm:cxn modelId="{13ACE738-58B6-44A4-873B-F40B462AAD35}" type="presOf" srcId="{707F5A50-E7A8-4A74-A21B-F608605C919F}" destId="{C42EA734-1149-425A-A29F-6CF86B84D861}" srcOrd="0" destOrd="0" presId="urn:microsoft.com/office/officeart/2005/8/layout/hierarchy1"/>
    <dgm:cxn modelId="{0CD81247-528A-4413-BA56-E8A73097B4B6}" type="presOf" srcId="{7681EDE8-ABBB-49BD-9B32-FB05A786D649}" destId="{B23021FD-C7A6-4024-A04C-8913D86B4D23}" srcOrd="0" destOrd="0" presId="urn:microsoft.com/office/officeart/2005/8/layout/hierarchy1"/>
    <dgm:cxn modelId="{62BE5F50-A188-4F39-BC5D-6C38CA7F9A3E}" type="presOf" srcId="{F3A5679C-9108-44FE-9304-074559F702EC}" destId="{7D19ECC1-8216-484B-893F-70AF6813C3F9}" srcOrd="0" destOrd="0" presId="urn:microsoft.com/office/officeart/2005/8/layout/hierarchy1"/>
    <dgm:cxn modelId="{FF7A5443-5A72-4A5F-820F-45319FE8F7D4}" type="presOf" srcId="{F6245055-95BE-43F9-BF30-D409A3C0178F}" destId="{7B9D50BB-D4E9-4B98-9399-EA0C0FC596A6}" srcOrd="0" destOrd="0" presId="urn:microsoft.com/office/officeart/2005/8/layout/hierarchy1"/>
    <dgm:cxn modelId="{B9FAEF92-627B-4812-A469-6F7E20F2B785}" type="presOf" srcId="{1C54C826-9908-4034-9035-FE45AA5C3D52}" destId="{8F2944C9-305B-4BD4-82FB-2584958FDB06}" srcOrd="0" destOrd="0" presId="urn:microsoft.com/office/officeart/2005/8/layout/hierarchy1"/>
    <dgm:cxn modelId="{CA862A09-49F9-47DC-8FA7-59500AE4AB43}" srcId="{932CAC60-6CE8-4FBA-B1BC-C0556CFFD29C}" destId="{C91EE07E-D190-4E1D-8E22-3CF6EEB690D7}" srcOrd="0" destOrd="0" parTransId="{682AD2EB-7287-43F5-898D-1F02ADC1E6EA}" sibTransId="{AE2CAEF5-C9B3-495F-876B-1AF9DEF286BE}"/>
    <dgm:cxn modelId="{8695A3F8-7DA1-4B8B-8336-E90914495AFA}" type="presOf" srcId="{9525247B-0BC7-4DF0-817A-7587F9C32091}" destId="{F336CE5B-81E7-4CA0-A080-7CCE9C560926}" srcOrd="0" destOrd="0" presId="urn:microsoft.com/office/officeart/2005/8/layout/hierarchy1"/>
    <dgm:cxn modelId="{37DADC61-E5A7-4102-8A4F-103821970E41}" type="presOf" srcId="{C8C6B855-0EA6-4338-8B33-88F1828A0CCD}" destId="{6A6F8BBB-5DE1-4901-A8F3-51DD8E0D78C5}" srcOrd="0" destOrd="0" presId="urn:microsoft.com/office/officeart/2005/8/layout/hierarchy1"/>
    <dgm:cxn modelId="{51CC18D2-C2AF-4D68-B547-BD1EFEFCC858}" type="presOf" srcId="{3D47870F-AF83-4B1F-9198-D6E8DA8B1312}" destId="{F56C69E4-F1FC-4A3D-87CF-D68A7E13514F}" srcOrd="0" destOrd="0" presId="urn:microsoft.com/office/officeart/2005/8/layout/hierarchy1"/>
    <dgm:cxn modelId="{153802F2-420D-4663-A26C-5EEE52695084}" srcId="{02DC12CC-651F-4D6A-B1E9-FECD28FA9FA4}" destId="{222FA726-3B97-4362-8FE0-725834FE4856}" srcOrd="0" destOrd="0" parTransId="{F3A5679C-9108-44FE-9304-074559F702EC}" sibTransId="{86132AC5-ABF0-4116-B413-5E8C18FA7516}"/>
    <dgm:cxn modelId="{2CEF2C98-7BA0-4EB8-A9DE-DBBB28028F69}" type="presOf" srcId="{932CAC60-6CE8-4FBA-B1BC-C0556CFFD29C}" destId="{D1E91776-B3F0-490B-B03F-FA41D9D4D5AE}" srcOrd="0" destOrd="0" presId="urn:microsoft.com/office/officeart/2005/8/layout/hierarchy1"/>
    <dgm:cxn modelId="{AA52FBB5-BF78-4469-9221-3E5048D66D46}" type="presOf" srcId="{CB555301-16AE-41C8-949C-8CAF8334E0CE}" destId="{F37F702B-2EDE-4447-9614-85DF67D3F12C}" srcOrd="0" destOrd="0" presId="urn:microsoft.com/office/officeart/2005/8/layout/hierarchy1"/>
    <dgm:cxn modelId="{1A874E72-9168-4261-8D5F-4AC80B7F2B4A}" type="presOf" srcId="{222FA726-3B97-4362-8FE0-725834FE4856}" destId="{E6694BAD-88B3-4005-BEE1-3589DC86384E}" srcOrd="0" destOrd="0" presId="urn:microsoft.com/office/officeart/2005/8/layout/hierarchy1"/>
    <dgm:cxn modelId="{26A53112-7264-443B-AC78-D127733FFAB2}" type="presParOf" srcId="{DD87CFBF-387B-490E-B169-64740466327E}" destId="{7CCAB3F6-71D0-4737-A396-F826D8EC2C55}" srcOrd="0" destOrd="0" presId="urn:microsoft.com/office/officeart/2005/8/layout/hierarchy1"/>
    <dgm:cxn modelId="{CE259D9C-73CA-459F-9902-06688A982C14}" type="presParOf" srcId="{7CCAB3F6-71D0-4737-A396-F826D8EC2C55}" destId="{BFC75359-3608-47FE-8C4C-28427A009F28}" srcOrd="0" destOrd="0" presId="urn:microsoft.com/office/officeart/2005/8/layout/hierarchy1"/>
    <dgm:cxn modelId="{55762677-566F-4B1D-A185-84231EA72BEB}" type="presParOf" srcId="{BFC75359-3608-47FE-8C4C-28427A009F28}" destId="{039BA31F-D784-48AE-B11C-D493D33D0311}" srcOrd="0" destOrd="0" presId="urn:microsoft.com/office/officeart/2005/8/layout/hierarchy1"/>
    <dgm:cxn modelId="{3B99AABC-36BB-48CB-9C20-330B7E16562D}" type="presParOf" srcId="{BFC75359-3608-47FE-8C4C-28427A009F28}" destId="{D1E91776-B3F0-490B-B03F-FA41D9D4D5AE}" srcOrd="1" destOrd="0" presId="urn:microsoft.com/office/officeart/2005/8/layout/hierarchy1"/>
    <dgm:cxn modelId="{C2801E32-5A68-490E-9A0E-DF8501D41AFF}" type="presParOf" srcId="{7CCAB3F6-71D0-4737-A396-F826D8EC2C55}" destId="{FF52F44D-198E-42FB-97BF-9269FE6AA98E}" srcOrd="1" destOrd="0" presId="urn:microsoft.com/office/officeart/2005/8/layout/hierarchy1"/>
    <dgm:cxn modelId="{AAD01A54-3A75-415D-B5AE-2B33CF4EF9BE}" type="presParOf" srcId="{FF52F44D-198E-42FB-97BF-9269FE6AA98E}" destId="{C1B29F96-DEDB-408D-8860-B7F918852495}" srcOrd="0" destOrd="0" presId="urn:microsoft.com/office/officeart/2005/8/layout/hierarchy1"/>
    <dgm:cxn modelId="{AB76F939-5EDD-432D-873E-5A03DD4F498A}" type="presParOf" srcId="{FF52F44D-198E-42FB-97BF-9269FE6AA98E}" destId="{A6798A50-66B3-4CF7-A5C9-E133EC51E649}" srcOrd="1" destOrd="0" presId="urn:microsoft.com/office/officeart/2005/8/layout/hierarchy1"/>
    <dgm:cxn modelId="{353E5305-D2E3-4CF8-9D2E-7ED2883777D2}" type="presParOf" srcId="{A6798A50-66B3-4CF7-A5C9-E133EC51E649}" destId="{EAD60B13-A9A4-4D7C-BAFC-A94FC4F74AF4}" srcOrd="0" destOrd="0" presId="urn:microsoft.com/office/officeart/2005/8/layout/hierarchy1"/>
    <dgm:cxn modelId="{5DFE4449-515C-4C94-B8F8-242B3B1AE274}" type="presParOf" srcId="{EAD60B13-A9A4-4D7C-BAFC-A94FC4F74AF4}" destId="{513ADAD1-2482-4FFE-808D-61DC428348F0}" srcOrd="0" destOrd="0" presId="urn:microsoft.com/office/officeart/2005/8/layout/hierarchy1"/>
    <dgm:cxn modelId="{F94D38AD-41E2-4E03-88EE-DAE34E5F172D}" type="presParOf" srcId="{EAD60B13-A9A4-4D7C-BAFC-A94FC4F74AF4}" destId="{2A7A997F-84C2-4992-84AD-D04AC3B79809}" srcOrd="1" destOrd="0" presId="urn:microsoft.com/office/officeart/2005/8/layout/hierarchy1"/>
    <dgm:cxn modelId="{D3272AD6-F409-4218-BA5E-49FB2FED3799}" type="presParOf" srcId="{A6798A50-66B3-4CF7-A5C9-E133EC51E649}" destId="{DC4A36CC-187D-4155-B413-02510B701D54}" srcOrd="1" destOrd="0" presId="urn:microsoft.com/office/officeart/2005/8/layout/hierarchy1"/>
    <dgm:cxn modelId="{70385EC4-992E-4FB3-9A6A-1A1375DF9132}" type="presParOf" srcId="{DC4A36CC-187D-4155-B413-02510B701D54}" destId="{A5BE9543-3E6A-4117-9F8D-A171A255BE8B}" srcOrd="0" destOrd="0" presId="urn:microsoft.com/office/officeart/2005/8/layout/hierarchy1"/>
    <dgm:cxn modelId="{2A64E9C0-70D1-4079-AAF3-4DF92F8056F5}" type="presParOf" srcId="{DC4A36CC-187D-4155-B413-02510B701D54}" destId="{4811693B-68B4-4298-8AA5-C1F4B4DB9574}" srcOrd="1" destOrd="0" presId="urn:microsoft.com/office/officeart/2005/8/layout/hierarchy1"/>
    <dgm:cxn modelId="{A0C912D7-7171-4B40-A3CE-67339141D7ED}" type="presParOf" srcId="{4811693B-68B4-4298-8AA5-C1F4B4DB9574}" destId="{C83CDF6C-0ADA-4C8B-A584-03D55554D358}" srcOrd="0" destOrd="0" presId="urn:microsoft.com/office/officeart/2005/8/layout/hierarchy1"/>
    <dgm:cxn modelId="{D265CBCB-CF81-4F2E-84FE-8FE13C1007E3}" type="presParOf" srcId="{C83CDF6C-0ADA-4C8B-A584-03D55554D358}" destId="{F901E5F4-DF6E-4FEC-AA0E-87D4F2CC7C62}" srcOrd="0" destOrd="0" presId="urn:microsoft.com/office/officeart/2005/8/layout/hierarchy1"/>
    <dgm:cxn modelId="{B488CDCA-0AE3-4B09-B5D5-74454FDCD7AB}" type="presParOf" srcId="{C83CDF6C-0ADA-4C8B-A584-03D55554D358}" destId="{1C91C4ED-EE11-4738-A143-267994366D3E}" srcOrd="1" destOrd="0" presId="urn:microsoft.com/office/officeart/2005/8/layout/hierarchy1"/>
    <dgm:cxn modelId="{192D5313-5D8A-4269-AF79-4C20A46F2A01}" type="presParOf" srcId="{4811693B-68B4-4298-8AA5-C1F4B4DB9574}" destId="{2D2315A5-4636-40EB-B214-63EDC9813428}" srcOrd="1" destOrd="0" presId="urn:microsoft.com/office/officeart/2005/8/layout/hierarchy1"/>
    <dgm:cxn modelId="{D3D5775F-CE7E-42DF-830C-B2F97BDC7BD5}" type="presParOf" srcId="{2D2315A5-4636-40EB-B214-63EDC9813428}" destId="{7D19ECC1-8216-484B-893F-70AF6813C3F9}" srcOrd="0" destOrd="0" presId="urn:microsoft.com/office/officeart/2005/8/layout/hierarchy1"/>
    <dgm:cxn modelId="{DE649C7E-21C7-46E5-A1F0-55830472E812}" type="presParOf" srcId="{2D2315A5-4636-40EB-B214-63EDC9813428}" destId="{CF9EA7DC-E27F-45DC-9D72-CEE18AE788F5}" srcOrd="1" destOrd="0" presId="urn:microsoft.com/office/officeart/2005/8/layout/hierarchy1"/>
    <dgm:cxn modelId="{7F9BC42B-AFC0-4200-8F71-D24E8B9908E2}" type="presParOf" srcId="{CF9EA7DC-E27F-45DC-9D72-CEE18AE788F5}" destId="{46006A9F-7F5F-4DF1-8B7C-3B535028C8D9}" srcOrd="0" destOrd="0" presId="urn:microsoft.com/office/officeart/2005/8/layout/hierarchy1"/>
    <dgm:cxn modelId="{2D81B20C-C26D-4AE4-B681-204E7AE52374}" type="presParOf" srcId="{46006A9F-7F5F-4DF1-8B7C-3B535028C8D9}" destId="{6CEF3E2A-0FA7-4237-AE5D-AAB9E1E21E74}" srcOrd="0" destOrd="0" presId="urn:microsoft.com/office/officeart/2005/8/layout/hierarchy1"/>
    <dgm:cxn modelId="{21BC06E1-3E06-46E3-9171-3F2F5614991D}" type="presParOf" srcId="{46006A9F-7F5F-4DF1-8B7C-3B535028C8D9}" destId="{E6694BAD-88B3-4005-BEE1-3589DC86384E}" srcOrd="1" destOrd="0" presId="urn:microsoft.com/office/officeart/2005/8/layout/hierarchy1"/>
    <dgm:cxn modelId="{1DC3D64C-27E8-4D3E-87DB-50CD010B82C5}" type="presParOf" srcId="{CF9EA7DC-E27F-45DC-9D72-CEE18AE788F5}" destId="{4A18DA43-1B84-40A4-A6ED-AD6DA9DF8E8A}" srcOrd="1" destOrd="0" presId="urn:microsoft.com/office/officeart/2005/8/layout/hierarchy1"/>
    <dgm:cxn modelId="{2AB3CEB2-0BA0-43BE-888C-F1249DCA6ED6}" type="presParOf" srcId="{2D2315A5-4636-40EB-B214-63EDC9813428}" destId="{C42EA734-1149-425A-A29F-6CF86B84D861}" srcOrd="2" destOrd="0" presId="urn:microsoft.com/office/officeart/2005/8/layout/hierarchy1"/>
    <dgm:cxn modelId="{CAB0AA97-618E-4369-AC24-498712640B5D}" type="presParOf" srcId="{2D2315A5-4636-40EB-B214-63EDC9813428}" destId="{E44ED246-CEC7-48FF-9856-52CFE7CCF58F}" srcOrd="3" destOrd="0" presId="urn:microsoft.com/office/officeart/2005/8/layout/hierarchy1"/>
    <dgm:cxn modelId="{B5C762A3-B6A3-4A29-AE3C-57E7D94134CE}" type="presParOf" srcId="{E44ED246-CEC7-48FF-9856-52CFE7CCF58F}" destId="{58524740-0484-4BE5-A9C5-4999C8808248}" srcOrd="0" destOrd="0" presId="urn:microsoft.com/office/officeart/2005/8/layout/hierarchy1"/>
    <dgm:cxn modelId="{41D5EF99-7ED3-43B0-8F46-A41FC73FB64B}" type="presParOf" srcId="{58524740-0484-4BE5-A9C5-4999C8808248}" destId="{11851E12-66A3-49A9-B6F9-0248F8F078DA}" srcOrd="0" destOrd="0" presId="urn:microsoft.com/office/officeart/2005/8/layout/hierarchy1"/>
    <dgm:cxn modelId="{447189C9-294A-40AF-B1E8-31CA51995BEB}" type="presParOf" srcId="{58524740-0484-4BE5-A9C5-4999C8808248}" destId="{8F2944C9-305B-4BD4-82FB-2584958FDB06}" srcOrd="1" destOrd="0" presId="urn:microsoft.com/office/officeart/2005/8/layout/hierarchy1"/>
    <dgm:cxn modelId="{88F148C2-E178-48EF-BC35-AA0F7A3B4A9A}" type="presParOf" srcId="{E44ED246-CEC7-48FF-9856-52CFE7CCF58F}" destId="{9DF85609-04B3-4F7D-93B8-C627E61C7A4D}" srcOrd="1" destOrd="0" presId="urn:microsoft.com/office/officeart/2005/8/layout/hierarchy1"/>
    <dgm:cxn modelId="{1A5D29FA-4C90-4BC8-A9C7-235F48C60A3B}" type="presParOf" srcId="{DC4A36CC-187D-4155-B413-02510B701D54}" destId="{7B9D50BB-D4E9-4B98-9399-EA0C0FC596A6}" srcOrd="2" destOrd="0" presId="urn:microsoft.com/office/officeart/2005/8/layout/hierarchy1"/>
    <dgm:cxn modelId="{D81E8311-A015-40BA-B7E1-1BC2EDC703F4}" type="presParOf" srcId="{DC4A36CC-187D-4155-B413-02510B701D54}" destId="{BC781AFE-2BFA-401B-BF99-D56886330062}" srcOrd="3" destOrd="0" presId="urn:microsoft.com/office/officeart/2005/8/layout/hierarchy1"/>
    <dgm:cxn modelId="{BF7BB6EB-2479-4E99-8B93-9D7DECF9B16A}" type="presParOf" srcId="{BC781AFE-2BFA-401B-BF99-D56886330062}" destId="{73FE2562-987F-4F4B-BC64-10027F78D893}" srcOrd="0" destOrd="0" presId="urn:microsoft.com/office/officeart/2005/8/layout/hierarchy1"/>
    <dgm:cxn modelId="{7BC64EB0-0BF6-4DFD-912F-47A01148B11A}" type="presParOf" srcId="{73FE2562-987F-4F4B-BC64-10027F78D893}" destId="{E4724C7A-AF37-4161-B28B-7047553631F5}" srcOrd="0" destOrd="0" presId="urn:microsoft.com/office/officeart/2005/8/layout/hierarchy1"/>
    <dgm:cxn modelId="{DE8E5DA9-CF48-409F-BF18-6A297EB8CF27}" type="presParOf" srcId="{73FE2562-987F-4F4B-BC64-10027F78D893}" destId="{6A6F8BBB-5DE1-4901-A8F3-51DD8E0D78C5}" srcOrd="1" destOrd="0" presId="urn:microsoft.com/office/officeart/2005/8/layout/hierarchy1"/>
    <dgm:cxn modelId="{11A24AC2-C864-4334-87FF-DADAA798DE81}" type="presParOf" srcId="{BC781AFE-2BFA-401B-BF99-D56886330062}" destId="{A03352B5-85B8-4F0A-9E89-AE1E57F5D4D6}" srcOrd="1" destOrd="0" presId="urn:microsoft.com/office/officeart/2005/8/layout/hierarchy1"/>
    <dgm:cxn modelId="{2547CDD4-32E1-4066-89F9-DF785518F6F3}" type="presParOf" srcId="{A03352B5-85B8-4F0A-9E89-AE1E57F5D4D6}" destId="{F82F8976-846C-46CC-8450-F21E147288DF}" srcOrd="0" destOrd="0" presId="urn:microsoft.com/office/officeart/2005/8/layout/hierarchy1"/>
    <dgm:cxn modelId="{D8350A5D-C1A8-4BA4-8EDF-333175BAB44A}" type="presParOf" srcId="{A03352B5-85B8-4F0A-9E89-AE1E57F5D4D6}" destId="{448FCAFA-9273-4EB7-BC69-2E6CF6304A70}" srcOrd="1" destOrd="0" presId="urn:microsoft.com/office/officeart/2005/8/layout/hierarchy1"/>
    <dgm:cxn modelId="{3D1E365C-AF2C-45BA-833E-D2E001F7F147}" type="presParOf" srcId="{448FCAFA-9273-4EB7-BC69-2E6CF6304A70}" destId="{137FA409-C4C8-4EBE-8370-69620606C27F}" srcOrd="0" destOrd="0" presId="urn:microsoft.com/office/officeart/2005/8/layout/hierarchy1"/>
    <dgm:cxn modelId="{C8CEC62E-C82E-4AB2-81FE-2B64F35A090F}" type="presParOf" srcId="{137FA409-C4C8-4EBE-8370-69620606C27F}" destId="{7F1D3C01-AE18-499E-82C4-3A381A10485E}" srcOrd="0" destOrd="0" presId="urn:microsoft.com/office/officeart/2005/8/layout/hierarchy1"/>
    <dgm:cxn modelId="{4DC7ADC1-6FD6-4F96-8F99-4E4AD65397BB}" type="presParOf" srcId="{137FA409-C4C8-4EBE-8370-69620606C27F}" destId="{F56C69E4-F1FC-4A3D-87CF-D68A7E13514F}" srcOrd="1" destOrd="0" presId="urn:microsoft.com/office/officeart/2005/8/layout/hierarchy1"/>
    <dgm:cxn modelId="{6EC596E4-982B-4D2E-AB83-5D0932A0CB35}" type="presParOf" srcId="{448FCAFA-9273-4EB7-BC69-2E6CF6304A70}" destId="{6CC2BB5F-D863-464B-BAC1-EEC62A594EC8}" srcOrd="1" destOrd="0" presId="urn:microsoft.com/office/officeart/2005/8/layout/hierarchy1"/>
    <dgm:cxn modelId="{4E645814-8210-45DB-934C-A24289647B5B}" type="presParOf" srcId="{FF52F44D-198E-42FB-97BF-9269FE6AA98E}" destId="{FAF624C9-FF5B-4CDE-A234-D1E101BA9DEF}" srcOrd="2" destOrd="0" presId="urn:microsoft.com/office/officeart/2005/8/layout/hierarchy1"/>
    <dgm:cxn modelId="{1A738BEF-D2DD-42BD-9D0F-773C7980993C}" type="presParOf" srcId="{FF52F44D-198E-42FB-97BF-9269FE6AA98E}" destId="{5F57EBBC-0CCB-4040-8215-F60978983BF9}" srcOrd="3" destOrd="0" presId="urn:microsoft.com/office/officeart/2005/8/layout/hierarchy1"/>
    <dgm:cxn modelId="{C9E5F244-DC71-4849-A586-F59932C0C85E}" type="presParOf" srcId="{5F57EBBC-0CCB-4040-8215-F60978983BF9}" destId="{8AA97617-7F1B-43CB-9882-D2AAB9B414C2}" srcOrd="0" destOrd="0" presId="urn:microsoft.com/office/officeart/2005/8/layout/hierarchy1"/>
    <dgm:cxn modelId="{F2C75672-FD56-42AD-9AF6-31344FBF24A9}" type="presParOf" srcId="{8AA97617-7F1B-43CB-9882-D2AAB9B414C2}" destId="{C7011B8D-793F-45D0-9240-5726F2264F98}" srcOrd="0" destOrd="0" presId="urn:microsoft.com/office/officeart/2005/8/layout/hierarchy1"/>
    <dgm:cxn modelId="{5CCFAE41-BE9F-4DEC-A8EF-F3622C80A154}" type="presParOf" srcId="{8AA97617-7F1B-43CB-9882-D2AAB9B414C2}" destId="{F336CE5B-81E7-4CA0-A080-7CCE9C560926}" srcOrd="1" destOrd="0" presId="urn:microsoft.com/office/officeart/2005/8/layout/hierarchy1"/>
    <dgm:cxn modelId="{7C73DAB4-4BE4-4B9A-B083-915D48AE7194}" type="presParOf" srcId="{5F57EBBC-0CCB-4040-8215-F60978983BF9}" destId="{00643492-51BF-4582-AD87-E40C70B9C0F6}" srcOrd="1" destOrd="0" presId="urn:microsoft.com/office/officeart/2005/8/layout/hierarchy1"/>
    <dgm:cxn modelId="{BAEC6F9E-BED9-49A8-96E2-B5AD7F54CD9B}" type="presParOf" srcId="{00643492-51BF-4582-AD87-E40C70B9C0F6}" destId="{4CF44228-F880-44A2-BF51-28113A119E9E}" srcOrd="0" destOrd="0" presId="urn:microsoft.com/office/officeart/2005/8/layout/hierarchy1"/>
    <dgm:cxn modelId="{C6974A24-DC5F-4F1A-B8D9-C4E5197F44C0}" type="presParOf" srcId="{00643492-51BF-4582-AD87-E40C70B9C0F6}" destId="{701BCF29-2737-4655-923C-D8C0C5E91CD8}" srcOrd="1" destOrd="0" presId="urn:microsoft.com/office/officeart/2005/8/layout/hierarchy1"/>
    <dgm:cxn modelId="{9EAED179-096B-492E-B893-C2EA56EE2939}" type="presParOf" srcId="{701BCF29-2737-4655-923C-D8C0C5E91CD8}" destId="{540DC3D1-E642-44AC-8563-41AC81C4755B}" srcOrd="0" destOrd="0" presId="urn:microsoft.com/office/officeart/2005/8/layout/hierarchy1"/>
    <dgm:cxn modelId="{F95148A0-81A5-4783-9CC7-D55F9A7705E7}" type="presParOf" srcId="{540DC3D1-E642-44AC-8563-41AC81C4755B}" destId="{5236FFB3-B656-4DFC-85EF-8C216AB1D682}" srcOrd="0" destOrd="0" presId="urn:microsoft.com/office/officeart/2005/8/layout/hierarchy1"/>
    <dgm:cxn modelId="{AFD3E81D-2AB6-4F1E-8D61-B3AA4C8E9F14}" type="presParOf" srcId="{540DC3D1-E642-44AC-8563-41AC81C4755B}" destId="{3E9B3921-FFD9-46F3-B547-C735BDDBFC2F}" srcOrd="1" destOrd="0" presId="urn:microsoft.com/office/officeart/2005/8/layout/hierarchy1"/>
    <dgm:cxn modelId="{9E84AF8C-F676-4DC9-8EC2-624AAC084DD8}" type="presParOf" srcId="{701BCF29-2737-4655-923C-D8C0C5E91CD8}" destId="{967D28D0-4FC8-4F6E-BBCE-304C3D778DED}" srcOrd="1" destOrd="0" presId="urn:microsoft.com/office/officeart/2005/8/layout/hierarchy1"/>
    <dgm:cxn modelId="{3B422EFA-A1F0-4E88-9680-0ED3E7C2587A}" type="presParOf" srcId="{00643492-51BF-4582-AD87-E40C70B9C0F6}" destId="{F37F702B-2EDE-4447-9614-85DF67D3F12C}" srcOrd="2" destOrd="0" presId="urn:microsoft.com/office/officeart/2005/8/layout/hierarchy1"/>
    <dgm:cxn modelId="{95283A1B-8373-41A3-AA3D-9C273668F111}" type="presParOf" srcId="{00643492-51BF-4582-AD87-E40C70B9C0F6}" destId="{0DE4191B-022D-4DB1-9F81-C7917A1A6521}" srcOrd="3" destOrd="0" presId="urn:microsoft.com/office/officeart/2005/8/layout/hierarchy1"/>
    <dgm:cxn modelId="{5CB75664-AC7D-4AD2-A349-2387DC2A05E5}" type="presParOf" srcId="{0DE4191B-022D-4DB1-9F81-C7917A1A6521}" destId="{2C729347-656A-4C6B-A594-DE26278652D1}" srcOrd="0" destOrd="0" presId="urn:microsoft.com/office/officeart/2005/8/layout/hierarchy1"/>
    <dgm:cxn modelId="{9A0C7980-67D0-4C57-982D-25F3828D16E1}" type="presParOf" srcId="{2C729347-656A-4C6B-A594-DE26278652D1}" destId="{18FC53BE-E983-4885-A647-B76E78A838BB}" srcOrd="0" destOrd="0" presId="urn:microsoft.com/office/officeart/2005/8/layout/hierarchy1"/>
    <dgm:cxn modelId="{36D6FA86-CE58-4342-86BB-062FBAF056AB}" type="presParOf" srcId="{2C729347-656A-4C6B-A594-DE26278652D1}" destId="{B23021FD-C7A6-4024-A04C-8913D86B4D23}" srcOrd="1" destOrd="0" presId="urn:microsoft.com/office/officeart/2005/8/layout/hierarchy1"/>
    <dgm:cxn modelId="{298514EE-18FF-4184-B8C1-18FA41590102}" type="presParOf" srcId="{0DE4191B-022D-4DB1-9F81-C7917A1A6521}" destId="{70D1B889-F773-4830-9D16-9D8CF8293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F702B-2EDE-4447-9614-85DF67D3F12C}">
      <dsp:nvSpPr>
        <dsp:cNvPr id="0" name=""/>
        <dsp:cNvSpPr/>
      </dsp:nvSpPr>
      <dsp:spPr>
        <a:xfrm>
          <a:off x="6126896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44228-F880-44A2-BF51-28113A119E9E}">
      <dsp:nvSpPr>
        <dsp:cNvPr id="0" name=""/>
        <dsp:cNvSpPr/>
      </dsp:nvSpPr>
      <dsp:spPr>
        <a:xfrm>
          <a:off x="5343560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624C9-FF5B-4CDE-A234-D1E101BA9DEF}">
      <dsp:nvSpPr>
        <dsp:cNvPr id="0" name=""/>
        <dsp:cNvSpPr/>
      </dsp:nvSpPr>
      <dsp:spPr>
        <a:xfrm>
          <a:off x="4364389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1762506" y="254050"/>
              </a:lnTo>
              <a:lnTo>
                <a:pt x="1762506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8976-846C-46CC-8450-F21E147288DF}">
      <dsp:nvSpPr>
        <dsp:cNvPr id="0" name=""/>
        <dsp:cNvSpPr/>
      </dsp:nvSpPr>
      <dsp:spPr>
        <a:xfrm>
          <a:off x="3730783" y="4351977"/>
          <a:ext cx="91440" cy="382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77"/>
              </a:lnTo>
              <a:lnTo>
                <a:pt x="46104" y="263777"/>
              </a:lnTo>
              <a:lnTo>
                <a:pt x="46104" y="382523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D50BB-D4E9-4B98-9399-EA0C0FC596A6}">
      <dsp:nvSpPr>
        <dsp:cNvPr id="0" name=""/>
        <dsp:cNvSpPr/>
      </dsp:nvSpPr>
      <dsp:spPr>
        <a:xfrm>
          <a:off x="2601883" y="3174949"/>
          <a:ext cx="1174620" cy="36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23"/>
              </a:lnTo>
              <a:lnTo>
                <a:pt x="1174620" y="244323"/>
              </a:lnTo>
              <a:lnTo>
                <a:pt x="1174620" y="363070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EA734-1149-425A-A29F-6CF86B84D861}">
      <dsp:nvSpPr>
        <dsp:cNvPr id="0" name=""/>
        <dsp:cNvSpPr/>
      </dsp:nvSpPr>
      <dsp:spPr>
        <a:xfrm>
          <a:off x="1426878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9ECC1-8216-484B-893F-70AF6813C3F9}">
      <dsp:nvSpPr>
        <dsp:cNvPr id="0" name=""/>
        <dsp:cNvSpPr/>
      </dsp:nvSpPr>
      <dsp:spPr>
        <a:xfrm>
          <a:off x="643542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9543-3E6A-4117-9F8D-A171A255BE8B}">
      <dsp:nvSpPr>
        <dsp:cNvPr id="0" name=""/>
        <dsp:cNvSpPr/>
      </dsp:nvSpPr>
      <dsp:spPr>
        <a:xfrm>
          <a:off x="1426878" y="3174949"/>
          <a:ext cx="1175004" cy="372796"/>
        </a:xfrm>
        <a:custGeom>
          <a:avLst/>
          <a:gdLst/>
          <a:ahLst/>
          <a:cxnLst/>
          <a:rect l="0" t="0" r="0" b="0"/>
          <a:pathLst>
            <a:path>
              <a:moveTo>
                <a:pt x="1175004" y="0"/>
              </a:moveTo>
              <a:lnTo>
                <a:pt x="1175004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9F96-DEDB-408D-8860-B7F918852495}">
      <dsp:nvSpPr>
        <dsp:cNvPr id="0" name=""/>
        <dsp:cNvSpPr/>
      </dsp:nvSpPr>
      <dsp:spPr>
        <a:xfrm>
          <a:off x="2601883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1762506" y="0"/>
              </a:moveTo>
              <a:lnTo>
                <a:pt x="176250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A31F-D784-48AE-B11C-D493D33D0311}">
      <dsp:nvSpPr>
        <dsp:cNvPr id="0" name=""/>
        <dsp:cNvSpPr/>
      </dsp:nvSpPr>
      <dsp:spPr>
        <a:xfrm>
          <a:off x="3723478" y="1174237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1776-B3F0-490B-B03F-FA41D9D4D5AE}">
      <dsp:nvSpPr>
        <dsp:cNvPr id="0" name=""/>
        <dsp:cNvSpPr/>
      </dsp:nvSpPr>
      <dsp:spPr>
        <a:xfrm>
          <a:off x="3865903" y="1309541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Matter</a:t>
          </a:r>
        </a:p>
      </dsp:txBody>
      <dsp:txXfrm>
        <a:off x="3889743" y="1333381"/>
        <a:ext cx="1234143" cy="766277"/>
      </dsp:txXfrm>
    </dsp:sp>
    <dsp:sp modelId="{513ADAD1-2482-4FFE-808D-61DC428348F0}">
      <dsp:nvSpPr>
        <dsp:cNvPr id="0" name=""/>
        <dsp:cNvSpPr/>
      </dsp:nvSpPr>
      <dsp:spPr>
        <a:xfrm>
          <a:off x="1960971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A997F-84C2-4992-84AD-D04AC3B79809}">
      <dsp:nvSpPr>
        <dsp:cNvPr id="0" name=""/>
        <dsp:cNvSpPr/>
      </dsp:nvSpPr>
      <dsp:spPr>
        <a:xfrm>
          <a:off x="2103396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Mixture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2127236" y="2520135"/>
        <a:ext cx="1234143" cy="766277"/>
      </dsp:txXfrm>
    </dsp:sp>
    <dsp:sp modelId="{F901E5F4-DF6E-4FEC-AA0E-87D4F2CC7C62}">
      <dsp:nvSpPr>
        <dsp:cNvPr id="0" name=""/>
        <dsp:cNvSpPr/>
      </dsp:nvSpPr>
      <dsp:spPr>
        <a:xfrm>
          <a:off x="785966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C4ED-EE11-4738-A143-267994366D3E}">
      <dsp:nvSpPr>
        <dsp:cNvPr id="0" name=""/>
        <dsp:cNvSpPr/>
      </dsp:nvSpPr>
      <dsp:spPr>
        <a:xfrm>
          <a:off x="928391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/>
              </a:solidFill>
            </a:rPr>
            <a:t>Heterogeneous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952231" y="3706890"/>
        <a:ext cx="1234143" cy="766277"/>
      </dsp:txXfrm>
    </dsp:sp>
    <dsp:sp modelId="{6CEF3E2A-0FA7-4237-AE5D-AAB9E1E21E74}">
      <dsp:nvSpPr>
        <dsp:cNvPr id="0" name=""/>
        <dsp:cNvSpPr/>
      </dsp:nvSpPr>
      <dsp:spPr>
        <a:xfrm>
          <a:off x="2630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94BAD-88B3-4005-BEE1-3589DC86384E}">
      <dsp:nvSpPr>
        <dsp:cNvPr id="0" name=""/>
        <dsp:cNvSpPr/>
      </dsp:nvSpPr>
      <dsp:spPr>
        <a:xfrm>
          <a:off x="145055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Suspension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168895" y="4893644"/>
        <a:ext cx="1234143" cy="766277"/>
      </dsp:txXfrm>
    </dsp:sp>
    <dsp:sp modelId="{11851E12-66A3-49A9-B6F9-0248F8F078DA}">
      <dsp:nvSpPr>
        <dsp:cNvPr id="0" name=""/>
        <dsp:cNvSpPr/>
      </dsp:nvSpPr>
      <dsp:spPr>
        <a:xfrm>
          <a:off x="1569303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944C9-305B-4BD4-82FB-2584958FDB06}">
      <dsp:nvSpPr>
        <dsp:cNvPr id="0" name=""/>
        <dsp:cNvSpPr/>
      </dsp:nvSpPr>
      <dsp:spPr>
        <a:xfrm>
          <a:off x="1711728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Colloid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1735568" y="4893644"/>
        <a:ext cx="1234143" cy="766277"/>
      </dsp:txXfrm>
    </dsp:sp>
    <dsp:sp modelId="{E4724C7A-AF37-4161-B28B-7047553631F5}">
      <dsp:nvSpPr>
        <dsp:cNvPr id="0" name=""/>
        <dsp:cNvSpPr/>
      </dsp:nvSpPr>
      <dsp:spPr>
        <a:xfrm>
          <a:off x="3135591" y="3538019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8BBB-5DE1-4901-A8F3-51DD8E0D78C5}">
      <dsp:nvSpPr>
        <dsp:cNvPr id="0" name=""/>
        <dsp:cNvSpPr/>
      </dsp:nvSpPr>
      <dsp:spPr>
        <a:xfrm>
          <a:off x="3278016" y="3673323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/>
              </a:solidFill>
            </a:rPr>
            <a:t>Homogeneous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3301856" y="3697163"/>
        <a:ext cx="1234143" cy="766277"/>
      </dsp:txXfrm>
    </dsp:sp>
    <dsp:sp modelId="{7F1D3C01-AE18-499E-82C4-3A381A10485E}">
      <dsp:nvSpPr>
        <dsp:cNvPr id="0" name=""/>
        <dsp:cNvSpPr/>
      </dsp:nvSpPr>
      <dsp:spPr>
        <a:xfrm>
          <a:off x="3135976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69E4-F1FC-4A3D-87CF-D68A7E13514F}">
      <dsp:nvSpPr>
        <dsp:cNvPr id="0" name=""/>
        <dsp:cNvSpPr/>
      </dsp:nvSpPr>
      <dsp:spPr>
        <a:xfrm>
          <a:off x="3278400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Solution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3302240" y="4893644"/>
        <a:ext cx="1234143" cy="766277"/>
      </dsp:txXfrm>
    </dsp:sp>
    <dsp:sp modelId="{C7011B8D-793F-45D0-9240-5726F2264F98}">
      <dsp:nvSpPr>
        <dsp:cNvPr id="0" name=""/>
        <dsp:cNvSpPr/>
      </dsp:nvSpPr>
      <dsp:spPr>
        <a:xfrm>
          <a:off x="5485985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6CE5B-81E7-4CA0-A080-7CCE9C560926}">
      <dsp:nvSpPr>
        <dsp:cNvPr id="0" name=""/>
        <dsp:cNvSpPr/>
      </dsp:nvSpPr>
      <dsp:spPr>
        <a:xfrm>
          <a:off x="5628409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Substance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5652249" y="2520135"/>
        <a:ext cx="1234143" cy="766277"/>
      </dsp:txXfrm>
    </dsp:sp>
    <dsp:sp modelId="{5236FFB3-B656-4DFC-85EF-8C216AB1D682}">
      <dsp:nvSpPr>
        <dsp:cNvPr id="0" name=""/>
        <dsp:cNvSpPr/>
      </dsp:nvSpPr>
      <dsp:spPr>
        <a:xfrm>
          <a:off x="4702648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3921-FFD9-46F3-B547-C735BDDBFC2F}">
      <dsp:nvSpPr>
        <dsp:cNvPr id="0" name=""/>
        <dsp:cNvSpPr/>
      </dsp:nvSpPr>
      <dsp:spPr>
        <a:xfrm>
          <a:off x="4845073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Element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4868913" y="3706890"/>
        <a:ext cx="1234143" cy="766277"/>
      </dsp:txXfrm>
    </dsp:sp>
    <dsp:sp modelId="{18FC53BE-E983-4885-A647-B76E78A838BB}">
      <dsp:nvSpPr>
        <dsp:cNvPr id="0" name=""/>
        <dsp:cNvSpPr/>
      </dsp:nvSpPr>
      <dsp:spPr>
        <a:xfrm>
          <a:off x="6269321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021FD-C7A6-4024-A04C-8913D86B4D23}">
      <dsp:nvSpPr>
        <dsp:cNvPr id="0" name=""/>
        <dsp:cNvSpPr/>
      </dsp:nvSpPr>
      <dsp:spPr>
        <a:xfrm>
          <a:off x="6411746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Compound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6435586" y="3706890"/>
        <a:ext cx="1234143" cy="7662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F702B-2EDE-4447-9614-85DF67D3F12C}">
      <dsp:nvSpPr>
        <dsp:cNvPr id="0" name=""/>
        <dsp:cNvSpPr/>
      </dsp:nvSpPr>
      <dsp:spPr>
        <a:xfrm>
          <a:off x="6126896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44228-F880-44A2-BF51-28113A119E9E}">
      <dsp:nvSpPr>
        <dsp:cNvPr id="0" name=""/>
        <dsp:cNvSpPr/>
      </dsp:nvSpPr>
      <dsp:spPr>
        <a:xfrm>
          <a:off x="5343560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624C9-FF5B-4CDE-A234-D1E101BA9DEF}">
      <dsp:nvSpPr>
        <dsp:cNvPr id="0" name=""/>
        <dsp:cNvSpPr/>
      </dsp:nvSpPr>
      <dsp:spPr>
        <a:xfrm>
          <a:off x="4364389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1762506" y="254050"/>
              </a:lnTo>
              <a:lnTo>
                <a:pt x="1762506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8976-846C-46CC-8450-F21E147288DF}">
      <dsp:nvSpPr>
        <dsp:cNvPr id="0" name=""/>
        <dsp:cNvSpPr/>
      </dsp:nvSpPr>
      <dsp:spPr>
        <a:xfrm>
          <a:off x="3730783" y="4351977"/>
          <a:ext cx="91440" cy="382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77"/>
              </a:lnTo>
              <a:lnTo>
                <a:pt x="46104" y="263777"/>
              </a:lnTo>
              <a:lnTo>
                <a:pt x="46104" y="382523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D50BB-D4E9-4B98-9399-EA0C0FC596A6}">
      <dsp:nvSpPr>
        <dsp:cNvPr id="0" name=""/>
        <dsp:cNvSpPr/>
      </dsp:nvSpPr>
      <dsp:spPr>
        <a:xfrm>
          <a:off x="2601883" y="3174949"/>
          <a:ext cx="1174620" cy="36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23"/>
              </a:lnTo>
              <a:lnTo>
                <a:pt x="1174620" y="244323"/>
              </a:lnTo>
              <a:lnTo>
                <a:pt x="1174620" y="363070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EA734-1149-425A-A29F-6CF86B84D861}">
      <dsp:nvSpPr>
        <dsp:cNvPr id="0" name=""/>
        <dsp:cNvSpPr/>
      </dsp:nvSpPr>
      <dsp:spPr>
        <a:xfrm>
          <a:off x="1426878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9ECC1-8216-484B-893F-70AF6813C3F9}">
      <dsp:nvSpPr>
        <dsp:cNvPr id="0" name=""/>
        <dsp:cNvSpPr/>
      </dsp:nvSpPr>
      <dsp:spPr>
        <a:xfrm>
          <a:off x="643542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9543-3E6A-4117-9F8D-A171A255BE8B}">
      <dsp:nvSpPr>
        <dsp:cNvPr id="0" name=""/>
        <dsp:cNvSpPr/>
      </dsp:nvSpPr>
      <dsp:spPr>
        <a:xfrm>
          <a:off x="1426878" y="3174949"/>
          <a:ext cx="1175004" cy="372796"/>
        </a:xfrm>
        <a:custGeom>
          <a:avLst/>
          <a:gdLst/>
          <a:ahLst/>
          <a:cxnLst/>
          <a:rect l="0" t="0" r="0" b="0"/>
          <a:pathLst>
            <a:path>
              <a:moveTo>
                <a:pt x="1175004" y="0"/>
              </a:moveTo>
              <a:lnTo>
                <a:pt x="1175004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9F96-DEDB-408D-8860-B7F918852495}">
      <dsp:nvSpPr>
        <dsp:cNvPr id="0" name=""/>
        <dsp:cNvSpPr/>
      </dsp:nvSpPr>
      <dsp:spPr>
        <a:xfrm>
          <a:off x="2601883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1762506" y="0"/>
              </a:moveTo>
              <a:lnTo>
                <a:pt x="176250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A31F-D784-48AE-B11C-D493D33D0311}">
      <dsp:nvSpPr>
        <dsp:cNvPr id="0" name=""/>
        <dsp:cNvSpPr/>
      </dsp:nvSpPr>
      <dsp:spPr>
        <a:xfrm>
          <a:off x="3723478" y="1174237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1776-B3F0-490B-B03F-FA41D9D4D5AE}">
      <dsp:nvSpPr>
        <dsp:cNvPr id="0" name=""/>
        <dsp:cNvSpPr/>
      </dsp:nvSpPr>
      <dsp:spPr>
        <a:xfrm>
          <a:off x="3865903" y="1309541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Matter</a:t>
          </a:r>
        </a:p>
      </dsp:txBody>
      <dsp:txXfrm>
        <a:off x="3889743" y="1333381"/>
        <a:ext cx="1234143" cy="766277"/>
      </dsp:txXfrm>
    </dsp:sp>
    <dsp:sp modelId="{513ADAD1-2482-4FFE-808D-61DC428348F0}">
      <dsp:nvSpPr>
        <dsp:cNvPr id="0" name=""/>
        <dsp:cNvSpPr/>
      </dsp:nvSpPr>
      <dsp:spPr>
        <a:xfrm>
          <a:off x="1960971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A997F-84C2-4992-84AD-D04AC3B79809}">
      <dsp:nvSpPr>
        <dsp:cNvPr id="0" name=""/>
        <dsp:cNvSpPr/>
      </dsp:nvSpPr>
      <dsp:spPr>
        <a:xfrm>
          <a:off x="2103396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</a:rPr>
            <a:t>Mixture</a:t>
          </a:r>
          <a:endParaRPr lang="en-US" sz="1900" b="1" kern="1200" dirty="0">
            <a:solidFill>
              <a:schemeClr val="accent1"/>
            </a:solidFill>
          </a:endParaRPr>
        </a:p>
      </dsp:txBody>
      <dsp:txXfrm>
        <a:off x="2127236" y="2520135"/>
        <a:ext cx="1234143" cy="766277"/>
      </dsp:txXfrm>
    </dsp:sp>
    <dsp:sp modelId="{F901E5F4-DF6E-4FEC-AA0E-87D4F2CC7C62}">
      <dsp:nvSpPr>
        <dsp:cNvPr id="0" name=""/>
        <dsp:cNvSpPr/>
      </dsp:nvSpPr>
      <dsp:spPr>
        <a:xfrm>
          <a:off x="785966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C4ED-EE11-4738-A143-267994366D3E}">
      <dsp:nvSpPr>
        <dsp:cNvPr id="0" name=""/>
        <dsp:cNvSpPr/>
      </dsp:nvSpPr>
      <dsp:spPr>
        <a:xfrm>
          <a:off x="928391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952231" y="3706890"/>
        <a:ext cx="1234143" cy="766277"/>
      </dsp:txXfrm>
    </dsp:sp>
    <dsp:sp modelId="{6CEF3E2A-0FA7-4237-AE5D-AAB9E1E21E74}">
      <dsp:nvSpPr>
        <dsp:cNvPr id="0" name=""/>
        <dsp:cNvSpPr/>
      </dsp:nvSpPr>
      <dsp:spPr>
        <a:xfrm>
          <a:off x="2630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94BAD-88B3-4005-BEE1-3589DC86384E}">
      <dsp:nvSpPr>
        <dsp:cNvPr id="0" name=""/>
        <dsp:cNvSpPr/>
      </dsp:nvSpPr>
      <dsp:spPr>
        <a:xfrm>
          <a:off x="145055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168895" y="4893644"/>
        <a:ext cx="1234143" cy="766277"/>
      </dsp:txXfrm>
    </dsp:sp>
    <dsp:sp modelId="{11851E12-66A3-49A9-B6F9-0248F8F078DA}">
      <dsp:nvSpPr>
        <dsp:cNvPr id="0" name=""/>
        <dsp:cNvSpPr/>
      </dsp:nvSpPr>
      <dsp:spPr>
        <a:xfrm>
          <a:off x="1569303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944C9-305B-4BD4-82FB-2584958FDB06}">
      <dsp:nvSpPr>
        <dsp:cNvPr id="0" name=""/>
        <dsp:cNvSpPr/>
      </dsp:nvSpPr>
      <dsp:spPr>
        <a:xfrm>
          <a:off x="1711728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1735568" y="4893644"/>
        <a:ext cx="1234143" cy="766277"/>
      </dsp:txXfrm>
    </dsp:sp>
    <dsp:sp modelId="{E4724C7A-AF37-4161-B28B-7047553631F5}">
      <dsp:nvSpPr>
        <dsp:cNvPr id="0" name=""/>
        <dsp:cNvSpPr/>
      </dsp:nvSpPr>
      <dsp:spPr>
        <a:xfrm>
          <a:off x="3135591" y="3538019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8BBB-5DE1-4901-A8F3-51DD8E0D78C5}">
      <dsp:nvSpPr>
        <dsp:cNvPr id="0" name=""/>
        <dsp:cNvSpPr/>
      </dsp:nvSpPr>
      <dsp:spPr>
        <a:xfrm>
          <a:off x="3278016" y="3673323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3301856" y="3697163"/>
        <a:ext cx="1234143" cy="766277"/>
      </dsp:txXfrm>
    </dsp:sp>
    <dsp:sp modelId="{7F1D3C01-AE18-499E-82C4-3A381A10485E}">
      <dsp:nvSpPr>
        <dsp:cNvPr id="0" name=""/>
        <dsp:cNvSpPr/>
      </dsp:nvSpPr>
      <dsp:spPr>
        <a:xfrm>
          <a:off x="3135976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69E4-F1FC-4A3D-87CF-D68A7E13514F}">
      <dsp:nvSpPr>
        <dsp:cNvPr id="0" name=""/>
        <dsp:cNvSpPr/>
      </dsp:nvSpPr>
      <dsp:spPr>
        <a:xfrm>
          <a:off x="3278400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3302240" y="4893644"/>
        <a:ext cx="1234143" cy="766277"/>
      </dsp:txXfrm>
    </dsp:sp>
    <dsp:sp modelId="{C7011B8D-793F-45D0-9240-5726F2264F98}">
      <dsp:nvSpPr>
        <dsp:cNvPr id="0" name=""/>
        <dsp:cNvSpPr/>
      </dsp:nvSpPr>
      <dsp:spPr>
        <a:xfrm>
          <a:off x="5485985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6CE5B-81E7-4CA0-A080-7CCE9C560926}">
      <dsp:nvSpPr>
        <dsp:cNvPr id="0" name=""/>
        <dsp:cNvSpPr/>
      </dsp:nvSpPr>
      <dsp:spPr>
        <a:xfrm>
          <a:off x="5628409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</a:rPr>
            <a:t>Substance</a:t>
          </a:r>
          <a:endParaRPr lang="en-US" sz="1900" b="1" kern="1200" dirty="0">
            <a:solidFill>
              <a:schemeClr val="accent1"/>
            </a:solidFill>
          </a:endParaRPr>
        </a:p>
      </dsp:txBody>
      <dsp:txXfrm>
        <a:off x="5652249" y="2520135"/>
        <a:ext cx="1234143" cy="766277"/>
      </dsp:txXfrm>
    </dsp:sp>
    <dsp:sp modelId="{5236FFB3-B656-4DFC-85EF-8C216AB1D682}">
      <dsp:nvSpPr>
        <dsp:cNvPr id="0" name=""/>
        <dsp:cNvSpPr/>
      </dsp:nvSpPr>
      <dsp:spPr>
        <a:xfrm>
          <a:off x="4702648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3921-FFD9-46F3-B547-C735BDDBFC2F}">
      <dsp:nvSpPr>
        <dsp:cNvPr id="0" name=""/>
        <dsp:cNvSpPr/>
      </dsp:nvSpPr>
      <dsp:spPr>
        <a:xfrm>
          <a:off x="4845073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4868913" y="3706890"/>
        <a:ext cx="1234143" cy="766277"/>
      </dsp:txXfrm>
    </dsp:sp>
    <dsp:sp modelId="{18FC53BE-E983-4885-A647-B76E78A838BB}">
      <dsp:nvSpPr>
        <dsp:cNvPr id="0" name=""/>
        <dsp:cNvSpPr/>
      </dsp:nvSpPr>
      <dsp:spPr>
        <a:xfrm>
          <a:off x="6269321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021FD-C7A6-4024-A04C-8913D86B4D23}">
      <dsp:nvSpPr>
        <dsp:cNvPr id="0" name=""/>
        <dsp:cNvSpPr/>
      </dsp:nvSpPr>
      <dsp:spPr>
        <a:xfrm>
          <a:off x="6411746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6435586" y="3706890"/>
        <a:ext cx="1234143" cy="766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F702B-2EDE-4447-9614-85DF67D3F12C}">
      <dsp:nvSpPr>
        <dsp:cNvPr id="0" name=""/>
        <dsp:cNvSpPr/>
      </dsp:nvSpPr>
      <dsp:spPr>
        <a:xfrm>
          <a:off x="6126896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44228-F880-44A2-BF51-28113A119E9E}">
      <dsp:nvSpPr>
        <dsp:cNvPr id="0" name=""/>
        <dsp:cNvSpPr/>
      </dsp:nvSpPr>
      <dsp:spPr>
        <a:xfrm>
          <a:off x="5343560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624C9-FF5B-4CDE-A234-D1E101BA9DEF}">
      <dsp:nvSpPr>
        <dsp:cNvPr id="0" name=""/>
        <dsp:cNvSpPr/>
      </dsp:nvSpPr>
      <dsp:spPr>
        <a:xfrm>
          <a:off x="4364389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1762506" y="254050"/>
              </a:lnTo>
              <a:lnTo>
                <a:pt x="1762506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8976-846C-46CC-8450-F21E147288DF}">
      <dsp:nvSpPr>
        <dsp:cNvPr id="0" name=""/>
        <dsp:cNvSpPr/>
      </dsp:nvSpPr>
      <dsp:spPr>
        <a:xfrm>
          <a:off x="3730783" y="4351977"/>
          <a:ext cx="91440" cy="382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77"/>
              </a:lnTo>
              <a:lnTo>
                <a:pt x="46104" y="263777"/>
              </a:lnTo>
              <a:lnTo>
                <a:pt x="46104" y="382523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D50BB-D4E9-4B98-9399-EA0C0FC596A6}">
      <dsp:nvSpPr>
        <dsp:cNvPr id="0" name=""/>
        <dsp:cNvSpPr/>
      </dsp:nvSpPr>
      <dsp:spPr>
        <a:xfrm>
          <a:off x="2601883" y="3174949"/>
          <a:ext cx="1174620" cy="36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23"/>
              </a:lnTo>
              <a:lnTo>
                <a:pt x="1174620" y="244323"/>
              </a:lnTo>
              <a:lnTo>
                <a:pt x="1174620" y="363070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EA734-1149-425A-A29F-6CF86B84D861}">
      <dsp:nvSpPr>
        <dsp:cNvPr id="0" name=""/>
        <dsp:cNvSpPr/>
      </dsp:nvSpPr>
      <dsp:spPr>
        <a:xfrm>
          <a:off x="1426878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9ECC1-8216-484B-893F-70AF6813C3F9}">
      <dsp:nvSpPr>
        <dsp:cNvPr id="0" name=""/>
        <dsp:cNvSpPr/>
      </dsp:nvSpPr>
      <dsp:spPr>
        <a:xfrm>
          <a:off x="643542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9543-3E6A-4117-9F8D-A171A255BE8B}">
      <dsp:nvSpPr>
        <dsp:cNvPr id="0" name=""/>
        <dsp:cNvSpPr/>
      </dsp:nvSpPr>
      <dsp:spPr>
        <a:xfrm>
          <a:off x="1426878" y="3174949"/>
          <a:ext cx="1175004" cy="372796"/>
        </a:xfrm>
        <a:custGeom>
          <a:avLst/>
          <a:gdLst/>
          <a:ahLst/>
          <a:cxnLst/>
          <a:rect l="0" t="0" r="0" b="0"/>
          <a:pathLst>
            <a:path>
              <a:moveTo>
                <a:pt x="1175004" y="0"/>
              </a:moveTo>
              <a:lnTo>
                <a:pt x="1175004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9F96-DEDB-408D-8860-B7F918852495}">
      <dsp:nvSpPr>
        <dsp:cNvPr id="0" name=""/>
        <dsp:cNvSpPr/>
      </dsp:nvSpPr>
      <dsp:spPr>
        <a:xfrm>
          <a:off x="2601883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1762506" y="0"/>
              </a:moveTo>
              <a:lnTo>
                <a:pt x="176250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A31F-D784-48AE-B11C-D493D33D0311}">
      <dsp:nvSpPr>
        <dsp:cNvPr id="0" name=""/>
        <dsp:cNvSpPr/>
      </dsp:nvSpPr>
      <dsp:spPr>
        <a:xfrm>
          <a:off x="3723478" y="1174237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1776-B3F0-490B-B03F-FA41D9D4D5AE}">
      <dsp:nvSpPr>
        <dsp:cNvPr id="0" name=""/>
        <dsp:cNvSpPr/>
      </dsp:nvSpPr>
      <dsp:spPr>
        <a:xfrm>
          <a:off x="3865903" y="1309541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Matter</a:t>
          </a:r>
        </a:p>
      </dsp:txBody>
      <dsp:txXfrm>
        <a:off x="3889743" y="1333381"/>
        <a:ext cx="1234143" cy="766277"/>
      </dsp:txXfrm>
    </dsp:sp>
    <dsp:sp modelId="{513ADAD1-2482-4FFE-808D-61DC428348F0}">
      <dsp:nvSpPr>
        <dsp:cNvPr id="0" name=""/>
        <dsp:cNvSpPr/>
      </dsp:nvSpPr>
      <dsp:spPr>
        <a:xfrm>
          <a:off x="1960971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A997F-84C2-4992-84AD-D04AC3B79809}">
      <dsp:nvSpPr>
        <dsp:cNvPr id="0" name=""/>
        <dsp:cNvSpPr/>
      </dsp:nvSpPr>
      <dsp:spPr>
        <a:xfrm>
          <a:off x="2103396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>
              <a:solidFill>
                <a:schemeClr val="accent1"/>
              </a:solidFill>
            </a:rPr>
            <a:t>Mixtures</a:t>
          </a:r>
        </a:p>
      </dsp:txBody>
      <dsp:txXfrm>
        <a:off x="2127236" y="2520135"/>
        <a:ext cx="1234143" cy="766277"/>
      </dsp:txXfrm>
    </dsp:sp>
    <dsp:sp modelId="{F901E5F4-DF6E-4FEC-AA0E-87D4F2CC7C62}">
      <dsp:nvSpPr>
        <dsp:cNvPr id="0" name=""/>
        <dsp:cNvSpPr/>
      </dsp:nvSpPr>
      <dsp:spPr>
        <a:xfrm>
          <a:off x="785966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C4ED-EE11-4738-A143-267994366D3E}">
      <dsp:nvSpPr>
        <dsp:cNvPr id="0" name=""/>
        <dsp:cNvSpPr/>
      </dsp:nvSpPr>
      <dsp:spPr>
        <a:xfrm>
          <a:off x="928391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952231" y="3706890"/>
        <a:ext cx="1234143" cy="766277"/>
      </dsp:txXfrm>
    </dsp:sp>
    <dsp:sp modelId="{6CEF3E2A-0FA7-4237-AE5D-AAB9E1E21E74}">
      <dsp:nvSpPr>
        <dsp:cNvPr id="0" name=""/>
        <dsp:cNvSpPr/>
      </dsp:nvSpPr>
      <dsp:spPr>
        <a:xfrm>
          <a:off x="2630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94BAD-88B3-4005-BEE1-3589DC86384E}">
      <dsp:nvSpPr>
        <dsp:cNvPr id="0" name=""/>
        <dsp:cNvSpPr/>
      </dsp:nvSpPr>
      <dsp:spPr>
        <a:xfrm>
          <a:off x="145055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168895" y="4893644"/>
        <a:ext cx="1234143" cy="766277"/>
      </dsp:txXfrm>
    </dsp:sp>
    <dsp:sp modelId="{11851E12-66A3-49A9-B6F9-0248F8F078DA}">
      <dsp:nvSpPr>
        <dsp:cNvPr id="0" name=""/>
        <dsp:cNvSpPr/>
      </dsp:nvSpPr>
      <dsp:spPr>
        <a:xfrm>
          <a:off x="1569303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944C9-305B-4BD4-82FB-2584958FDB06}">
      <dsp:nvSpPr>
        <dsp:cNvPr id="0" name=""/>
        <dsp:cNvSpPr/>
      </dsp:nvSpPr>
      <dsp:spPr>
        <a:xfrm>
          <a:off x="1711728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1735568" y="4893644"/>
        <a:ext cx="1234143" cy="766277"/>
      </dsp:txXfrm>
    </dsp:sp>
    <dsp:sp modelId="{E4724C7A-AF37-4161-B28B-7047553631F5}">
      <dsp:nvSpPr>
        <dsp:cNvPr id="0" name=""/>
        <dsp:cNvSpPr/>
      </dsp:nvSpPr>
      <dsp:spPr>
        <a:xfrm>
          <a:off x="3135591" y="3538019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8BBB-5DE1-4901-A8F3-51DD8E0D78C5}">
      <dsp:nvSpPr>
        <dsp:cNvPr id="0" name=""/>
        <dsp:cNvSpPr/>
      </dsp:nvSpPr>
      <dsp:spPr>
        <a:xfrm>
          <a:off x="3278016" y="3673323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3301856" y="3697163"/>
        <a:ext cx="1234143" cy="766277"/>
      </dsp:txXfrm>
    </dsp:sp>
    <dsp:sp modelId="{7F1D3C01-AE18-499E-82C4-3A381A10485E}">
      <dsp:nvSpPr>
        <dsp:cNvPr id="0" name=""/>
        <dsp:cNvSpPr/>
      </dsp:nvSpPr>
      <dsp:spPr>
        <a:xfrm>
          <a:off x="3135976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69E4-F1FC-4A3D-87CF-D68A7E13514F}">
      <dsp:nvSpPr>
        <dsp:cNvPr id="0" name=""/>
        <dsp:cNvSpPr/>
      </dsp:nvSpPr>
      <dsp:spPr>
        <a:xfrm>
          <a:off x="3278400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3302240" y="4893644"/>
        <a:ext cx="1234143" cy="766277"/>
      </dsp:txXfrm>
    </dsp:sp>
    <dsp:sp modelId="{C7011B8D-793F-45D0-9240-5726F2264F98}">
      <dsp:nvSpPr>
        <dsp:cNvPr id="0" name=""/>
        <dsp:cNvSpPr/>
      </dsp:nvSpPr>
      <dsp:spPr>
        <a:xfrm>
          <a:off x="5485985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6CE5B-81E7-4CA0-A080-7CCE9C560926}">
      <dsp:nvSpPr>
        <dsp:cNvPr id="0" name=""/>
        <dsp:cNvSpPr/>
      </dsp:nvSpPr>
      <dsp:spPr>
        <a:xfrm>
          <a:off x="5628409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</a:rPr>
            <a:t>Substance</a:t>
          </a:r>
          <a:endParaRPr lang="en-US" sz="1900" b="1" kern="1200" dirty="0">
            <a:solidFill>
              <a:schemeClr val="accent1"/>
            </a:solidFill>
          </a:endParaRPr>
        </a:p>
      </dsp:txBody>
      <dsp:txXfrm>
        <a:off x="5652249" y="2520135"/>
        <a:ext cx="1234143" cy="766277"/>
      </dsp:txXfrm>
    </dsp:sp>
    <dsp:sp modelId="{5236FFB3-B656-4DFC-85EF-8C216AB1D682}">
      <dsp:nvSpPr>
        <dsp:cNvPr id="0" name=""/>
        <dsp:cNvSpPr/>
      </dsp:nvSpPr>
      <dsp:spPr>
        <a:xfrm>
          <a:off x="4702648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3921-FFD9-46F3-B547-C735BDDBFC2F}">
      <dsp:nvSpPr>
        <dsp:cNvPr id="0" name=""/>
        <dsp:cNvSpPr/>
      </dsp:nvSpPr>
      <dsp:spPr>
        <a:xfrm>
          <a:off x="4845073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4868913" y="3706890"/>
        <a:ext cx="1234143" cy="766277"/>
      </dsp:txXfrm>
    </dsp:sp>
    <dsp:sp modelId="{18FC53BE-E983-4885-A647-B76E78A838BB}">
      <dsp:nvSpPr>
        <dsp:cNvPr id="0" name=""/>
        <dsp:cNvSpPr/>
      </dsp:nvSpPr>
      <dsp:spPr>
        <a:xfrm>
          <a:off x="6269321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021FD-C7A6-4024-A04C-8913D86B4D23}">
      <dsp:nvSpPr>
        <dsp:cNvPr id="0" name=""/>
        <dsp:cNvSpPr/>
      </dsp:nvSpPr>
      <dsp:spPr>
        <a:xfrm>
          <a:off x="6411746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>
            <a:solidFill>
              <a:schemeClr val="accent1"/>
            </a:solidFill>
          </a:endParaRPr>
        </a:p>
      </dsp:txBody>
      <dsp:txXfrm>
        <a:off x="6435586" y="3706890"/>
        <a:ext cx="1234143" cy="766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F702B-2EDE-4447-9614-85DF67D3F12C}">
      <dsp:nvSpPr>
        <dsp:cNvPr id="0" name=""/>
        <dsp:cNvSpPr/>
      </dsp:nvSpPr>
      <dsp:spPr>
        <a:xfrm>
          <a:off x="6126896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44228-F880-44A2-BF51-28113A119E9E}">
      <dsp:nvSpPr>
        <dsp:cNvPr id="0" name=""/>
        <dsp:cNvSpPr/>
      </dsp:nvSpPr>
      <dsp:spPr>
        <a:xfrm>
          <a:off x="5343560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624C9-FF5B-4CDE-A234-D1E101BA9DEF}">
      <dsp:nvSpPr>
        <dsp:cNvPr id="0" name=""/>
        <dsp:cNvSpPr/>
      </dsp:nvSpPr>
      <dsp:spPr>
        <a:xfrm>
          <a:off x="4364389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1762506" y="254050"/>
              </a:lnTo>
              <a:lnTo>
                <a:pt x="1762506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8976-846C-46CC-8450-F21E147288DF}">
      <dsp:nvSpPr>
        <dsp:cNvPr id="0" name=""/>
        <dsp:cNvSpPr/>
      </dsp:nvSpPr>
      <dsp:spPr>
        <a:xfrm>
          <a:off x="3730783" y="4351977"/>
          <a:ext cx="91440" cy="382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77"/>
              </a:lnTo>
              <a:lnTo>
                <a:pt x="46104" y="263777"/>
              </a:lnTo>
              <a:lnTo>
                <a:pt x="46104" y="382523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D50BB-D4E9-4B98-9399-EA0C0FC596A6}">
      <dsp:nvSpPr>
        <dsp:cNvPr id="0" name=""/>
        <dsp:cNvSpPr/>
      </dsp:nvSpPr>
      <dsp:spPr>
        <a:xfrm>
          <a:off x="2601883" y="3174949"/>
          <a:ext cx="1174620" cy="36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23"/>
              </a:lnTo>
              <a:lnTo>
                <a:pt x="1174620" y="244323"/>
              </a:lnTo>
              <a:lnTo>
                <a:pt x="1174620" y="363070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EA734-1149-425A-A29F-6CF86B84D861}">
      <dsp:nvSpPr>
        <dsp:cNvPr id="0" name=""/>
        <dsp:cNvSpPr/>
      </dsp:nvSpPr>
      <dsp:spPr>
        <a:xfrm>
          <a:off x="1426878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9ECC1-8216-484B-893F-70AF6813C3F9}">
      <dsp:nvSpPr>
        <dsp:cNvPr id="0" name=""/>
        <dsp:cNvSpPr/>
      </dsp:nvSpPr>
      <dsp:spPr>
        <a:xfrm>
          <a:off x="643542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9543-3E6A-4117-9F8D-A171A255BE8B}">
      <dsp:nvSpPr>
        <dsp:cNvPr id="0" name=""/>
        <dsp:cNvSpPr/>
      </dsp:nvSpPr>
      <dsp:spPr>
        <a:xfrm>
          <a:off x="1426878" y="3174949"/>
          <a:ext cx="1175004" cy="372796"/>
        </a:xfrm>
        <a:custGeom>
          <a:avLst/>
          <a:gdLst/>
          <a:ahLst/>
          <a:cxnLst/>
          <a:rect l="0" t="0" r="0" b="0"/>
          <a:pathLst>
            <a:path>
              <a:moveTo>
                <a:pt x="1175004" y="0"/>
              </a:moveTo>
              <a:lnTo>
                <a:pt x="1175004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9F96-DEDB-408D-8860-B7F918852495}">
      <dsp:nvSpPr>
        <dsp:cNvPr id="0" name=""/>
        <dsp:cNvSpPr/>
      </dsp:nvSpPr>
      <dsp:spPr>
        <a:xfrm>
          <a:off x="2601883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1762506" y="0"/>
              </a:moveTo>
              <a:lnTo>
                <a:pt x="176250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A31F-D784-48AE-B11C-D493D33D0311}">
      <dsp:nvSpPr>
        <dsp:cNvPr id="0" name=""/>
        <dsp:cNvSpPr/>
      </dsp:nvSpPr>
      <dsp:spPr>
        <a:xfrm>
          <a:off x="3723478" y="1174237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1776-B3F0-490B-B03F-FA41D9D4D5AE}">
      <dsp:nvSpPr>
        <dsp:cNvPr id="0" name=""/>
        <dsp:cNvSpPr/>
      </dsp:nvSpPr>
      <dsp:spPr>
        <a:xfrm>
          <a:off x="3865903" y="1309541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Matter</a:t>
          </a:r>
        </a:p>
      </dsp:txBody>
      <dsp:txXfrm>
        <a:off x="3889743" y="1333381"/>
        <a:ext cx="1234143" cy="766277"/>
      </dsp:txXfrm>
    </dsp:sp>
    <dsp:sp modelId="{513ADAD1-2482-4FFE-808D-61DC428348F0}">
      <dsp:nvSpPr>
        <dsp:cNvPr id="0" name=""/>
        <dsp:cNvSpPr/>
      </dsp:nvSpPr>
      <dsp:spPr>
        <a:xfrm>
          <a:off x="1960971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A997F-84C2-4992-84AD-D04AC3B79809}">
      <dsp:nvSpPr>
        <dsp:cNvPr id="0" name=""/>
        <dsp:cNvSpPr/>
      </dsp:nvSpPr>
      <dsp:spPr>
        <a:xfrm>
          <a:off x="2103396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/>
              </a:solidFill>
            </a:rPr>
            <a:t>Mixtures</a:t>
          </a:r>
        </a:p>
      </dsp:txBody>
      <dsp:txXfrm>
        <a:off x="2127236" y="2520135"/>
        <a:ext cx="1234143" cy="766277"/>
      </dsp:txXfrm>
    </dsp:sp>
    <dsp:sp modelId="{F901E5F4-DF6E-4FEC-AA0E-87D4F2CC7C62}">
      <dsp:nvSpPr>
        <dsp:cNvPr id="0" name=""/>
        <dsp:cNvSpPr/>
      </dsp:nvSpPr>
      <dsp:spPr>
        <a:xfrm>
          <a:off x="785966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C4ED-EE11-4738-A143-267994366D3E}">
      <dsp:nvSpPr>
        <dsp:cNvPr id="0" name=""/>
        <dsp:cNvSpPr/>
      </dsp:nvSpPr>
      <dsp:spPr>
        <a:xfrm>
          <a:off x="928391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952231" y="3706890"/>
        <a:ext cx="1234143" cy="766277"/>
      </dsp:txXfrm>
    </dsp:sp>
    <dsp:sp modelId="{6CEF3E2A-0FA7-4237-AE5D-AAB9E1E21E74}">
      <dsp:nvSpPr>
        <dsp:cNvPr id="0" name=""/>
        <dsp:cNvSpPr/>
      </dsp:nvSpPr>
      <dsp:spPr>
        <a:xfrm>
          <a:off x="2630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94BAD-88B3-4005-BEE1-3589DC86384E}">
      <dsp:nvSpPr>
        <dsp:cNvPr id="0" name=""/>
        <dsp:cNvSpPr/>
      </dsp:nvSpPr>
      <dsp:spPr>
        <a:xfrm>
          <a:off x="145055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>
            <a:solidFill>
              <a:schemeClr val="accent1"/>
            </a:solidFill>
          </a:endParaRPr>
        </a:p>
      </dsp:txBody>
      <dsp:txXfrm>
        <a:off x="168895" y="4893644"/>
        <a:ext cx="1234143" cy="766277"/>
      </dsp:txXfrm>
    </dsp:sp>
    <dsp:sp modelId="{11851E12-66A3-49A9-B6F9-0248F8F078DA}">
      <dsp:nvSpPr>
        <dsp:cNvPr id="0" name=""/>
        <dsp:cNvSpPr/>
      </dsp:nvSpPr>
      <dsp:spPr>
        <a:xfrm>
          <a:off x="1569303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944C9-305B-4BD4-82FB-2584958FDB06}">
      <dsp:nvSpPr>
        <dsp:cNvPr id="0" name=""/>
        <dsp:cNvSpPr/>
      </dsp:nvSpPr>
      <dsp:spPr>
        <a:xfrm>
          <a:off x="1711728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>
            <a:solidFill>
              <a:schemeClr val="accent1"/>
            </a:solidFill>
          </a:endParaRPr>
        </a:p>
      </dsp:txBody>
      <dsp:txXfrm>
        <a:off x="1735568" y="4893644"/>
        <a:ext cx="1234143" cy="766277"/>
      </dsp:txXfrm>
    </dsp:sp>
    <dsp:sp modelId="{E4724C7A-AF37-4161-B28B-7047553631F5}">
      <dsp:nvSpPr>
        <dsp:cNvPr id="0" name=""/>
        <dsp:cNvSpPr/>
      </dsp:nvSpPr>
      <dsp:spPr>
        <a:xfrm>
          <a:off x="3135591" y="3538019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8BBB-5DE1-4901-A8F3-51DD8E0D78C5}">
      <dsp:nvSpPr>
        <dsp:cNvPr id="0" name=""/>
        <dsp:cNvSpPr/>
      </dsp:nvSpPr>
      <dsp:spPr>
        <a:xfrm>
          <a:off x="3278016" y="3673323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solidFill>
              <a:schemeClr val="accent1"/>
            </a:solidFill>
          </a:endParaRPr>
        </a:p>
      </dsp:txBody>
      <dsp:txXfrm>
        <a:off x="3301856" y="3697163"/>
        <a:ext cx="1234143" cy="766277"/>
      </dsp:txXfrm>
    </dsp:sp>
    <dsp:sp modelId="{7F1D3C01-AE18-499E-82C4-3A381A10485E}">
      <dsp:nvSpPr>
        <dsp:cNvPr id="0" name=""/>
        <dsp:cNvSpPr/>
      </dsp:nvSpPr>
      <dsp:spPr>
        <a:xfrm>
          <a:off x="3135976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69E4-F1FC-4A3D-87CF-D68A7E13514F}">
      <dsp:nvSpPr>
        <dsp:cNvPr id="0" name=""/>
        <dsp:cNvSpPr/>
      </dsp:nvSpPr>
      <dsp:spPr>
        <a:xfrm>
          <a:off x="3278400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>
            <a:solidFill>
              <a:schemeClr val="accent1"/>
            </a:solidFill>
          </a:endParaRPr>
        </a:p>
      </dsp:txBody>
      <dsp:txXfrm>
        <a:off x="3302240" y="4893644"/>
        <a:ext cx="1234143" cy="766277"/>
      </dsp:txXfrm>
    </dsp:sp>
    <dsp:sp modelId="{C7011B8D-793F-45D0-9240-5726F2264F98}">
      <dsp:nvSpPr>
        <dsp:cNvPr id="0" name=""/>
        <dsp:cNvSpPr/>
      </dsp:nvSpPr>
      <dsp:spPr>
        <a:xfrm>
          <a:off x="5485985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6CE5B-81E7-4CA0-A080-7CCE9C560926}">
      <dsp:nvSpPr>
        <dsp:cNvPr id="0" name=""/>
        <dsp:cNvSpPr/>
      </dsp:nvSpPr>
      <dsp:spPr>
        <a:xfrm>
          <a:off x="5628409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Substance</a:t>
          </a:r>
          <a:endParaRPr lang="en-US" sz="1800" b="1" kern="1200" dirty="0">
            <a:solidFill>
              <a:schemeClr val="accent1"/>
            </a:solidFill>
          </a:endParaRPr>
        </a:p>
      </dsp:txBody>
      <dsp:txXfrm>
        <a:off x="5652249" y="2520135"/>
        <a:ext cx="1234143" cy="766277"/>
      </dsp:txXfrm>
    </dsp:sp>
    <dsp:sp modelId="{5236FFB3-B656-4DFC-85EF-8C216AB1D682}">
      <dsp:nvSpPr>
        <dsp:cNvPr id="0" name=""/>
        <dsp:cNvSpPr/>
      </dsp:nvSpPr>
      <dsp:spPr>
        <a:xfrm>
          <a:off x="4702648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3921-FFD9-46F3-B547-C735BDDBFC2F}">
      <dsp:nvSpPr>
        <dsp:cNvPr id="0" name=""/>
        <dsp:cNvSpPr/>
      </dsp:nvSpPr>
      <dsp:spPr>
        <a:xfrm>
          <a:off x="4845073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accent1"/>
              </a:solidFill>
            </a:rPr>
            <a:t>Element</a:t>
          </a:r>
          <a:endParaRPr lang="en-US" sz="2300" b="1" kern="1200" dirty="0">
            <a:solidFill>
              <a:schemeClr val="accent1"/>
            </a:solidFill>
          </a:endParaRPr>
        </a:p>
      </dsp:txBody>
      <dsp:txXfrm>
        <a:off x="4868913" y="3706890"/>
        <a:ext cx="1234143" cy="766277"/>
      </dsp:txXfrm>
    </dsp:sp>
    <dsp:sp modelId="{18FC53BE-E983-4885-A647-B76E78A838BB}">
      <dsp:nvSpPr>
        <dsp:cNvPr id="0" name=""/>
        <dsp:cNvSpPr/>
      </dsp:nvSpPr>
      <dsp:spPr>
        <a:xfrm>
          <a:off x="6269321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021FD-C7A6-4024-A04C-8913D86B4D23}">
      <dsp:nvSpPr>
        <dsp:cNvPr id="0" name=""/>
        <dsp:cNvSpPr/>
      </dsp:nvSpPr>
      <dsp:spPr>
        <a:xfrm>
          <a:off x="6411746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/>
              </a:solidFill>
            </a:rPr>
            <a:t>Compound</a:t>
          </a:r>
          <a:endParaRPr lang="en-US" sz="1600" b="1" kern="1200" dirty="0">
            <a:solidFill>
              <a:schemeClr val="accent1"/>
            </a:solidFill>
          </a:endParaRPr>
        </a:p>
      </dsp:txBody>
      <dsp:txXfrm>
        <a:off x="6435586" y="3706890"/>
        <a:ext cx="1234143" cy="7662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F702B-2EDE-4447-9614-85DF67D3F12C}">
      <dsp:nvSpPr>
        <dsp:cNvPr id="0" name=""/>
        <dsp:cNvSpPr/>
      </dsp:nvSpPr>
      <dsp:spPr>
        <a:xfrm>
          <a:off x="6126896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44228-F880-44A2-BF51-28113A119E9E}">
      <dsp:nvSpPr>
        <dsp:cNvPr id="0" name=""/>
        <dsp:cNvSpPr/>
      </dsp:nvSpPr>
      <dsp:spPr>
        <a:xfrm>
          <a:off x="5343560" y="3174949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624C9-FF5B-4CDE-A234-D1E101BA9DEF}">
      <dsp:nvSpPr>
        <dsp:cNvPr id="0" name=""/>
        <dsp:cNvSpPr/>
      </dsp:nvSpPr>
      <dsp:spPr>
        <a:xfrm>
          <a:off x="4364389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1762506" y="254050"/>
              </a:lnTo>
              <a:lnTo>
                <a:pt x="1762506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8976-846C-46CC-8450-F21E147288DF}">
      <dsp:nvSpPr>
        <dsp:cNvPr id="0" name=""/>
        <dsp:cNvSpPr/>
      </dsp:nvSpPr>
      <dsp:spPr>
        <a:xfrm>
          <a:off x="3730783" y="4351977"/>
          <a:ext cx="91440" cy="382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77"/>
              </a:lnTo>
              <a:lnTo>
                <a:pt x="46104" y="263777"/>
              </a:lnTo>
              <a:lnTo>
                <a:pt x="46104" y="382523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D50BB-D4E9-4B98-9399-EA0C0FC596A6}">
      <dsp:nvSpPr>
        <dsp:cNvPr id="0" name=""/>
        <dsp:cNvSpPr/>
      </dsp:nvSpPr>
      <dsp:spPr>
        <a:xfrm>
          <a:off x="2601883" y="3174949"/>
          <a:ext cx="1174620" cy="36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23"/>
              </a:lnTo>
              <a:lnTo>
                <a:pt x="1174620" y="244323"/>
              </a:lnTo>
              <a:lnTo>
                <a:pt x="1174620" y="363070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EA734-1149-425A-A29F-6CF86B84D861}">
      <dsp:nvSpPr>
        <dsp:cNvPr id="0" name=""/>
        <dsp:cNvSpPr/>
      </dsp:nvSpPr>
      <dsp:spPr>
        <a:xfrm>
          <a:off x="1426878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50"/>
              </a:lnTo>
              <a:lnTo>
                <a:pt x="783336" y="254050"/>
              </a:lnTo>
              <a:lnTo>
                <a:pt x="783336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9ECC1-8216-484B-893F-70AF6813C3F9}">
      <dsp:nvSpPr>
        <dsp:cNvPr id="0" name=""/>
        <dsp:cNvSpPr/>
      </dsp:nvSpPr>
      <dsp:spPr>
        <a:xfrm>
          <a:off x="643542" y="4361704"/>
          <a:ext cx="783336" cy="372796"/>
        </a:xfrm>
        <a:custGeom>
          <a:avLst/>
          <a:gdLst/>
          <a:ahLst/>
          <a:cxnLst/>
          <a:rect l="0" t="0" r="0" b="0"/>
          <a:pathLst>
            <a:path>
              <a:moveTo>
                <a:pt x="783336" y="0"/>
              </a:moveTo>
              <a:lnTo>
                <a:pt x="78333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E9543-3E6A-4117-9F8D-A171A255BE8B}">
      <dsp:nvSpPr>
        <dsp:cNvPr id="0" name=""/>
        <dsp:cNvSpPr/>
      </dsp:nvSpPr>
      <dsp:spPr>
        <a:xfrm>
          <a:off x="1426878" y="3174949"/>
          <a:ext cx="1175004" cy="372796"/>
        </a:xfrm>
        <a:custGeom>
          <a:avLst/>
          <a:gdLst/>
          <a:ahLst/>
          <a:cxnLst/>
          <a:rect l="0" t="0" r="0" b="0"/>
          <a:pathLst>
            <a:path>
              <a:moveTo>
                <a:pt x="1175004" y="0"/>
              </a:moveTo>
              <a:lnTo>
                <a:pt x="1175004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9F96-DEDB-408D-8860-B7F918852495}">
      <dsp:nvSpPr>
        <dsp:cNvPr id="0" name=""/>
        <dsp:cNvSpPr/>
      </dsp:nvSpPr>
      <dsp:spPr>
        <a:xfrm>
          <a:off x="2601883" y="1988195"/>
          <a:ext cx="1762506" cy="372796"/>
        </a:xfrm>
        <a:custGeom>
          <a:avLst/>
          <a:gdLst/>
          <a:ahLst/>
          <a:cxnLst/>
          <a:rect l="0" t="0" r="0" b="0"/>
          <a:pathLst>
            <a:path>
              <a:moveTo>
                <a:pt x="1762506" y="0"/>
              </a:moveTo>
              <a:lnTo>
                <a:pt x="1762506" y="254050"/>
              </a:lnTo>
              <a:lnTo>
                <a:pt x="0" y="254050"/>
              </a:lnTo>
              <a:lnTo>
                <a:pt x="0" y="37279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BA31F-D784-48AE-B11C-D493D33D0311}">
      <dsp:nvSpPr>
        <dsp:cNvPr id="0" name=""/>
        <dsp:cNvSpPr/>
      </dsp:nvSpPr>
      <dsp:spPr>
        <a:xfrm>
          <a:off x="3723478" y="1174237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1776-B3F0-490B-B03F-FA41D9D4D5AE}">
      <dsp:nvSpPr>
        <dsp:cNvPr id="0" name=""/>
        <dsp:cNvSpPr/>
      </dsp:nvSpPr>
      <dsp:spPr>
        <a:xfrm>
          <a:off x="3865903" y="1309541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Matter</a:t>
          </a:r>
        </a:p>
      </dsp:txBody>
      <dsp:txXfrm>
        <a:off x="3889743" y="1333381"/>
        <a:ext cx="1234143" cy="766277"/>
      </dsp:txXfrm>
    </dsp:sp>
    <dsp:sp modelId="{513ADAD1-2482-4FFE-808D-61DC428348F0}">
      <dsp:nvSpPr>
        <dsp:cNvPr id="0" name=""/>
        <dsp:cNvSpPr/>
      </dsp:nvSpPr>
      <dsp:spPr>
        <a:xfrm>
          <a:off x="1960971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A997F-84C2-4992-84AD-D04AC3B79809}">
      <dsp:nvSpPr>
        <dsp:cNvPr id="0" name=""/>
        <dsp:cNvSpPr/>
      </dsp:nvSpPr>
      <dsp:spPr>
        <a:xfrm>
          <a:off x="2103396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1"/>
              </a:solidFill>
            </a:rPr>
            <a:t>Mixtures</a:t>
          </a:r>
        </a:p>
      </dsp:txBody>
      <dsp:txXfrm>
        <a:off x="2127236" y="2520135"/>
        <a:ext cx="1234143" cy="766277"/>
      </dsp:txXfrm>
    </dsp:sp>
    <dsp:sp modelId="{F901E5F4-DF6E-4FEC-AA0E-87D4F2CC7C62}">
      <dsp:nvSpPr>
        <dsp:cNvPr id="0" name=""/>
        <dsp:cNvSpPr/>
      </dsp:nvSpPr>
      <dsp:spPr>
        <a:xfrm>
          <a:off x="785966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C4ED-EE11-4738-A143-267994366D3E}">
      <dsp:nvSpPr>
        <dsp:cNvPr id="0" name=""/>
        <dsp:cNvSpPr/>
      </dsp:nvSpPr>
      <dsp:spPr>
        <a:xfrm>
          <a:off x="928391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>
              <a:solidFill>
                <a:schemeClr val="accent1"/>
              </a:solidFill>
            </a:rPr>
            <a:t>Heterogeneous</a:t>
          </a:r>
        </a:p>
      </dsp:txBody>
      <dsp:txXfrm>
        <a:off x="952231" y="3706890"/>
        <a:ext cx="1234143" cy="766277"/>
      </dsp:txXfrm>
    </dsp:sp>
    <dsp:sp modelId="{6CEF3E2A-0FA7-4237-AE5D-AAB9E1E21E74}">
      <dsp:nvSpPr>
        <dsp:cNvPr id="0" name=""/>
        <dsp:cNvSpPr/>
      </dsp:nvSpPr>
      <dsp:spPr>
        <a:xfrm>
          <a:off x="2630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94BAD-88B3-4005-BEE1-3589DC86384E}">
      <dsp:nvSpPr>
        <dsp:cNvPr id="0" name=""/>
        <dsp:cNvSpPr/>
      </dsp:nvSpPr>
      <dsp:spPr>
        <a:xfrm>
          <a:off x="145055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chemeClr val="accent1"/>
            </a:solidFill>
          </a:endParaRPr>
        </a:p>
      </dsp:txBody>
      <dsp:txXfrm>
        <a:off x="168895" y="4893644"/>
        <a:ext cx="1234143" cy="766277"/>
      </dsp:txXfrm>
    </dsp:sp>
    <dsp:sp modelId="{11851E12-66A3-49A9-B6F9-0248F8F078DA}">
      <dsp:nvSpPr>
        <dsp:cNvPr id="0" name=""/>
        <dsp:cNvSpPr/>
      </dsp:nvSpPr>
      <dsp:spPr>
        <a:xfrm>
          <a:off x="1569303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944C9-305B-4BD4-82FB-2584958FDB06}">
      <dsp:nvSpPr>
        <dsp:cNvPr id="0" name=""/>
        <dsp:cNvSpPr/>
      </dsp:nvSpPr>
      <dsp:spPr>
        <a:xfrm>
          <a:off x="1711728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chemeClr val="accent1"/>
            </a:solidFill>
          </a:endParaRPr>
        </a:p>
      </dsp:txBody>
      <dsp:txXfrm>
        <a:off x="1735568" y="4893644"/>
        <a:ext cx="1234143" cy="766277"/>
      </dsp:txXfrm>
    </dsp:sp>
    <dsp:sp modelId="{E4724C7A-AF37-4161-B28B-7047553631F5}">
      <dsp:nvSpPr>
        <dsp:cNvPr id="0" name=""/>
        <dsp:cNvSpPr/>
      </dsp:nvSpPr>
      <dsp:spPr>
        <a:xfrm>
          <a:off x="3135591" y="3538019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F8BBB-5DE1-4901-A8F3-51DD8E0D78C5}">
      <dsp:nvSpPr>
        <dsp:cNvPr id="0" name=""/>
        <dsp:cNvSpPr/>
      </dsp:nvSpPr>
      <dsp:spPr>
        <a:xfrm>
          <a:off x="3278016" y="3673323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/>
              </a:solidFill>
            </a:rPr>
            <a:t>Homogeneous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3301856" y="3697163"/>
        <a:ext cx="1234143" cy="766277"/>
      </dsp:txXfrm>
    </dsp:sp>
    <dsp:sp modelId="{7F1D3C01-AE18-499E-82C4-3A381A10485E}">
      <dsp:nvSpPr>
        <dsp:cNvPr id="0" name=""/>
        <dsp:cNvSpPr/>
      </dsp:nvSpPr>
      <dsp:spPr>
        <a:xfrm>
          <a:off x="3135976" y="4734501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C69E4-F1FC-4A3D-87CF-D68A7E13514F}">
      <dsp:nvSpPr>
        <dsp:cNvPr id="0" name=""/>
        <dsp:cNvSpPr/>
      </dsp:nvSpPr>
      <dsp:spPr>
        <a:xfrm>
          <a:off x="3278400" y="4869804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chemeClr val="accent1"/>
            </a:solidFill>
          </a:endParaRPr>
        </a:p>
      </dsp:txBody>
      <dsp:txXfrm>
        <a:off x="3302240" y="4893644"/>
        <a:ext cx="1234143" cy="766277"/>
      </dsp:txXfrm>
    </dsp:sp>
    <dsp:sp modelId="{C7011B8D-793F-45D0-9240-5726F2264F98}">
      <dsp:nvSpPr>
        <dsp:cNvPr id="0" name=""/>
        <dsp:cNvSpPr/>
      </dsp:nvSpPr>
      <dsp:spPr>
        <a:xfrm>
          <a:off x="5485985" y="2360992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6CE5B-81E7-4CA0-A080-7CCE9C560926}">
      <dsp:nvSpPr>
        <dsp:cNvPr id="0" name=""/>
        <dsp:cNvSpPr/>
      </dsp:nvSpPr>
      <dsp:spPr>
        <a:xfrm>
          <a:off x="5628409" y="2496295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1"/>
              </a:solidFill>
            </a:rPr>
            <a:t>Pure Substances</a:t>
          </a:r>
        </a:p>
      </dsp:txBody>
      <dsp:txXfrm>
        <a:off x="5652249" y="2520135"/>
        <a:ext cx="1234143" cy="766277"/>
      </dsp:txXfrm>
    </dsp:sp>
    <dsp:sp modelId="{5236FFB3-B656-4DFC-85EF-8C216AB1D682}">
      <dsp:nvSpPr>
        <dsp:cNvPr id="0" name=""/>
        <dsp:cNvSpPr/>
      </dsp:nvSpPr>
      <dsp:spPr>
        <a:xfrm>
          <a:off x="4702648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3921-FFD9-46F3-B547-C735BDDBFC2F}">
      <dsp:nvSpPr>
        <dsp:cNvPr id="0" name=""/>
        <dsp:cNvSpPr/>
      </dsp:nvSpPr>
      <dsp:spPr>
        <a:xfrm>
          <a:off x="4845073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accent1"/>
              </a:solidFill>
            </a:rPr>
            <a:t>Elements</a:t>
          </a:r>
        </a:p>
      </dsp:txBody>
      <dsp:txXfrm>
        <a:off x="4868913" y="3706890"/>
        <a:ext cx="1234143" cy="766277"/>
      </dsp:txXfrm>
    </dsp:sp>
    <dsp:sp modelId="{18FC53BE-E983-4885-A647-B76E78A838BB}">
      <dsp:nvSpPr>
        <dsp:cNvPr id="0" name=""/>
        <dsp:cNvSpPr/>
      </dsp:nvSpPr>
      <dsp:spPr>
        <a:xfrm>
          <a:off x="6269321" y="3547746"/>
          <a:ext cx="1281823" cy="813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021FD-C7A6-4024-A04C-8913D86B4D23}">
      <dsp:nvSpPr>
        <dsp:cNvPr id="0" name=""/>
        <dsp:cNvSpPr/>
      </dsp:nvSpPr>
      <dsp:spPr>
        <a:xfrm>
          <a:off x="6411746" y="3683050"/>
          <a:ext cx="1281823" cy="813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>
              <a:solidFill>
                <a:schemeClr val="accent1"/>
              </a:solidFill>
            </a:rPr>
            <a:t>Compounds</a:t>
          </a:r>
        </a:p>
      </dsp:txBody>
      <dsp:txXfrm>
        <a:off x="6435586" y="3706890"/>
        <a:ext cx="1234143" cy="7662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4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Classification of Matter by Composition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Elements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Basic building blocks of </a:t>
            </a:r>
            <a:r>
              <a:rPr lang="en-US" sz="3200" dirty="0" smtClean="0"/>
              <a:t>matter: cannot </a:t>
            </a:r>
            <a:r>
              <a:rPr lang="en-US" sz="3200" dirty="0"/>
              <a:t>be </a:t>
            </a:r>
            <a:r>
              <a:rPr lang="en-US" sz="3200" dirty="0" smtClean="0"/>
              <a:t>broken into </a:t>
            </a:r>
            <a:r>
              <a:rPr lang="en-US" sz="3200" dirty="0"/>
              <a:t>simpler substances through physical or chemical means</a:t>
            </a:r>
          </a:p>
          <a:p>
            <a:r>
              <a:rPr lang="en-US" sz="3200" dirty="0" smtClean="0"/>
              <a:t>118 known elements are found </a:t>
            </a:r>
            <a:r>
              <a:rPr lang="en-US" sz="3200" dirty="0"/>
              <a:t>on Periodic </a:t>
            </a:r>
            <a:r>
              <a:rPr lang="en-US" sz="3200" dirty="0" smtClean="0"/>
              <a:t>Table, organized by physical and chemical properties</a:t>
            </a:r>
          </a:p>
          <a:p>
            <a:pPr lvl="1"/>
            <a:r>
              <a:rPr lang="en-US" sz="3000" dirty="0"/>
              <a:t>#1 thru #92 </a:t>
            </a:r>
            <a:r>
              <a:rPr lang="en-US" sz="3000" dirty="0" smtClean="0"/>
              <a:t>occur </a:t>
            </a:r>
            <a:r>
              <a:rPr lang="en-US" sz="3000" dirty="0"/>
              <a:t>naturally</a:t>
            </a:r>
          </a:p>
          <a:p>
            <a:pPr lvl="1"/>
            <a:r>
              <a:rPr lang="en-US" sz="3000" dirty="0"/>
              <a:t>&gt; #92 are synthetic</a:t>
            </a:r>
          </a:p>
          <a:p>
            <a:r>
              <a:rPr lang="en-US" sz="3200" dirty="0" smtClean="0"/>
              <a:t>Contain only one type of atom: one name, one unique symbol</a:t>
            </a:r>
          </a:p>
        </p:txBody>
      </p:sp>
    </p:spTree>
    <p:extLst>
      <p:ext uri="{BB962C8B-B14F-4D97-AF65-F5344CB8AC3E}">
        <p14:creationId xmlns:p14="http://schemas.microsoft.com/office/powerpoint/2010/main" val="242997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Compounds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Composed of two or more substances </a:t>
            </a:r>
            <a:r>
              <a:rPr lang="en-US" sz="3200" i="1" dirty="0" smtClean="0"/>
              <a:t>chemically </a:t>
            </a:r>
            <a:r>
              <a:rPr lang="en-US" sz="3200" dirty="0" smtClean="0"/>
              <a:t>combined in definite ratios</a:t>
            </a:r>
          </a:p>
          <a:p>
            <a:pPr lvl="1"/>
            <a:r>
              <a:rPr lang="en-US" sz="3000" dirty="0" smtClean="0"/>
              <a:t>Have unique names and symbols</a:t>
            </a:r>
          </a:p>
          <a:p>
            <a:r>
              <a:rPr lang="en-US" sz="3200" dirty="0" smtClean="0"/>
              <a:t>Chemical combination results in molecules or arrays of ions</a:t>
            </a:r>
          </a:p>
          <a:p>
            <a:r>
              <a:rPr lang="en-US" sz="3200" dirty="0" smtClean="0"/>
              <a:t>Can be broken down by </a:t>
            </a:r>
            <a:r>
              <a:rPr lang="en-US" sz="3200" i="1" dirty="0" smtClean="0"/>
              <a:t>chemical</a:t>
            </a:r>
            <a:r>
              <a:rPr lang="en-US" sz="3200" dirty="0" smtClean="0"/>
              <a:t> means, which require energy (heat or electricity)</a:t>
            </a:r>
          </a:p>
          <a:p>
            <a:r>
              <a:rPr lang="en-US" sz="3200" dirty="0" smtClean="0"/>
              <a:t>Properties of compounds are </a:t>
            </a:r>
            <a:r>
              <a:rPr lang="en-US" sz="3200" u="sng" dirty="0" smtClean="0"/>
              <a:t>distinctly</a:t>
            </a:r>
            <a:r>
              <a:rPr lang="en-US" sz="3200" dirty="0" smtClean="0"/>
              <a:t> different from properties of </a:t>
            </a:r>
            <a:r>
              <a:rPr lang="en-US" sz="3200" dirty="0" err="1" smtClean="0"/>
              <a:t>unbonded</a:t>
            </a:r>
            <a:r>
              <a:rPr lang="en-US" sz="3200" dirty="0" smtClean="0"/>
              <a:t> elements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77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64011628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0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Heterogeneous Mixtures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Non-uniform mixture of two or more substances, existing in more than one phase</a:t>
            </a:r>
          </a:p>
          <a:p>
            <a:r>
              <a:rPr lang="en-US" sz="3200" dirty="0" smtClean="0"/>
              <a:t>Components are distinguishable (distinct) and separate into phases (such as, oil and water)</a:t>
            </a:r>
          </a:p>
          <a:p>
            <a:r>
              <a:rPr lang="en-US" sz="3200" dirty="0" smtClean="0"/>
              <a:t>Tend to have cloudy appearance and particles settle into layers over time</a:t>
            </a:r>
          </a:p>
          <a:p>
            <a:r>
              <a:rPr lang="en-US" sz="3200" dirty="0" smtClean="0"/>
              <a:t>Positive for Tyndall effect</a:t>
            </a:r>
          </a:p>
        </p:txBody>
      </p:sp>
    </p:spTree>
    <p:extLst>
      <p:ext uri="{BB962C8B-B14F-4D97-AF65-F5344CB8AC3E}">
        <p14:creationId xmlns:p14="http://schemas.microsoft.com/office/powerpoint/2010/main" val="30876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Tyndall Effect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Phenomenon in which particles of a mixture scatter light</a:t>
            </a:r>
          </a:p>
          <a:p>
            <a:pPr lvl="1"/>
            <a:r>
              <a:rPr lang="en-US" sz="3000" dirty="0" smtClean="0"/>
              <a:t>Positive: beam of light can be seen when passed through heterogeneous mixtures</a:t>
            </a:r>
          </a:p>
          <a:p>
            <a:pPr lvl="1"/>
            <a:r>
              <a:rPr lang="en-US" sz="3000" dirty="0" smtClean="0"/>
              <a:t>Negative: light is not visible when passed through homogeneous mixtures</a:t>
            </a:r>
          </a:p>
        </p:txBody>
      </p:sp>
    </p:spTree>
    <p:extLst>
      <p:ext uri="{BB962C8B-B14F-4D97-AF65-F5344CB8AC3E}">
        <p14:creationId xmlns:p14="http://schemas.microsoft.com/office/powerpoint/2010/main" val="17498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9648161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5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1450984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6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Suspensions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Largest particle size</a:t>
            </a:r>
          </a:p>
          <a:p>
            <a:r>
              <a:rPr lang="en-US" sz="3200" dirty="0" smtClean="0"/>
              <a:t>Particles are usually visible and can be separated by filtration or centrifuging</a:t>
            </a:r>
          </a:p>
        </p:txBody>
      </p:sp>
    </p:spTree>
    <p:extLst>
      <p:ext uri="{BB962C8B-B14F-4D97-AF65-F5344CB8AC3E}">
        <p14:creationId xmlns:p14="http://schemas.microsoft.com/office/powerpoint/2010/main" val="28370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Colloids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Intermediate particles are not completely dissolved</a:t>
            </a:r>
          </a:p>
          <a:p>
            <a:r>
              <a:rPr lang="en-US" sz="3200" dirty="0" smtClean="0"/>
              <a:t>Particles remain suspended and cause mixture to appear cloudy</a:t>
            </a:r>
          </a:p>
          <a:p>
            <a:r>
              <a:rPr lang="en-US" sz="3200" dirty="0" smtClean="0"/>
              <a:t>Particles do not filter out and do not settle into layers</a:t>
            </a:r>
          </a:p>
        </p:txBody>
      </p:sp>
    </p:spTree>
    <p:extLst>
      <p:ext uri="{BB962C8B-B14F-4D97-AF65-F5344CB8AC3E}">
        <p14:creationId xmlns:p14="http://schemas.microsoft.com/office/powerpoint/2010/main" val="13477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Colloids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Classified as aerosols or foams when involving gases</a:t>
            </a:r>
          </a:p>
          <a:p>
            <a:r>
              <a:rPr lang="en-US" sz="3200" dirty="0" smtClean="0"/>
              <a:t>Emulsions, sols, and gels involve solids and liquids</a:t>
            </a:r>
          </a:p>
        </p:txBody>
      </p:sp>
    </p:spTree>
    <p:extLst>
      <p:ext uri="{BB962C8B-B14F-4D97-AF65-F5344CB8AC3E}">
        <p14:creationId xmlns:p14="http://schemas.microsoft.com/office/powerpoint/2010/main" val="241615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277736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4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5655308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6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Homogeneous Mixtures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47244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Uniform composition existing in single phase</a:t>
            </a:r>
          </a:p>
          <a:p>
            <a:pPr lvl="1"/>
            <a:r>
              <a:rPr lang="en-US" sz="3000" dirty="0" smtClean="0"/>
              <a:t>Composition is variable from one mixture to another</a:t>
            </a:r>
          </a:p>
          <a:p>
            <a:pPr lvl="1"/>
            <a:r>
              <a:rPr lang="en-US" sz="3000" dirty="0" smtClean="0"/>
              <a:t>Composition is uniform within individual mixture</a:t>
            </a:r>
          </a:p>
          <a:p>
            <a:r>
              <a:rPr lang="en-US" sz="3200" dirty="0" smtClean="0"/>
              <a:t>Clear, transparent when in liquid phase</a:t>
            </a:r>
          </a:p>
          <a:p>
            <a:r>
              <a:rPr lang="en-US" sz="3200" dirty="0" smtClean="0"/>
              <a:t>Can contain solids, liquids, and gases</a:t>
            </a:r>
          </a:p>
          <a:p>
            <a:pPr lvl="1"/>
            <a:r>
              <a:rPr lang="en-US" sz="3000" dirty="0" smtClean="0"/>
              <a:t>Alloys are solid in solid solutions</a:t>
            </a:r>
          </a:p>
          <a:p>
            <a:pPr lvl="1"/>
            <a:r>
              <a:rPr lang="en-US" sz="3000" dirty="0" smtClean="0"/>
              <a:t>Air is mixture of gases</a:t>
            </a:r>
          </a:p>
          <a:p>
            <a:pPr lvl="1"/>
            <a:r>
              <a:rPr lang="en-US" sz="3000" dirty="0" smtClean="0"/>
              <a:t>Soft drinks are made of solids, liquids, and gases</a:t>
            </a:r>
          </a:p>
        </p:txBody>
      </p:sp>
    </p:spTree>
    <p:extLst>
      <p:ext uri="{BB962C8B-B14F-4D97-AF65-F5344CB8AC3E}">
        <p14:creationId xmlns:p14="http://schemas.microsoft.com/office/powerpoint/2010/main" val="416376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0620383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6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Solutions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57200"/>
            <a:ext cx="80772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Homogeneous mixtures are also known as solutions</a:t>
            </a:r>
          </a:p>
          <a:p>
            <a:r>
              <a:rPr lang="en-US" sz="3200" dirty="0" smtClean="0"/>
              <a:t>Consist of solute and solvent</a:t>
            </a:r>
          </a:p>
          <a:p>
            <a:pPr lvl="1"/>
            <a:r>
              <a:rPr lang="en-US" sz="3000" dirty="0" smtClean="0"/>
              <a:t>Water is universal solvent forming aqueous solutions</a:t>
            </a:r>
          </a:p>
          <a:p>
            <a:r>
              <a:rPr lang="en-US" sz="3200" dirty="0" smtClean="0"/>
              <a:t>Made of multiple substances that appear identical because particles are so small and are mixed uniformly</a:t>
            </a:r>
          </a:p>
        </p:txBody>
      </p:sp>
    </p:spTree>
    <p:extLst>
      <p:ext uri="{BB962C8B-B14F-4D97-AF65-F5344CB8AC3E}">
        <p14:creationId xmlns:p14="http://schemas.microsoft.com/office/powerpoint/2010/main" val="26202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Solutions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57200"/>
            <a:ext cx="80772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Components are indistinguishable and do not separate into layers</a:t>
            </a:r>
          </a:p>
          <a:p>
            <a:r>
              <a:rPr lang="en-US" sz="3200" dirty="0" smtClean="0"/>
              <a:t>Cannot be separated by filtration or centrifuging</a:t>
            </a:r>
          </a:p>
        </p:txBody>
      </p:sp>
    </p:spTree>
    <p:extLst>
      <p:ext uri="{BB962C8B-B14F-4D97-AF65-F5344CB8AC3E}">
        <p14:creationId xmlns:p14="http://schemas.microsoft.com/office/powerpoint/2010/main" val="7943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7232862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7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4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Classification of Matter by Composition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MATTER Defined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Anything that has mass and volume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8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Composition of Matter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Constant composition?</a:t>
            </a:r>
          </a:p>
          <a:p>
            <a:r>
              <a:rPr lang="en-US" sz="3200" dirty="0" smtClean="0"/>
              <a:t>Variable composition?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4876800" y="2286000"/>
            <a:ext cx="1420906" cy="239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76800" y="2895600"/>
            <a:ext cx="1420906" cy="239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97706" y="2057400"/>
            <a:ext cx="284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Substance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691825"/>
            <a:ext cx="2586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Mixture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0411157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7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Substances or Chemicals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7924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Constant Composition</a:t>
            </a:r>
          </a:p>
          <a:p>
            <a:r>
              <a:rPr lang="en-US" sz="3200" dirty="0" smtClean="0"/>
              <a:t>Definite and uniform composition with distinct properties</a:t>
            </a:r>
          </a:p>
          <a:p>
            <a:r>
              <a:rPr lang="en-US" sz="3200" dirty="0" smtClean="0"/>
              <a:t>Made of single type of atom or molecule</a:t>
            </a:r>
          </a:p>
          <a:p>
            <a:pPr lvl="1"/>
            <a:r>
              <a:rPr lang="en-US" sz="3000" dirty="0" smtClean="0"/>
              <a:t>Chemical formula can be written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619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Mixture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0"/>
            <a:ext cx="79248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Variable Composition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ombination of two or more substances, which retain their </a:t>
            </a:r>
            <a:r>
              <a:rPr lang="en-US" sz="3200" dirty="0" smtClean="0"/>
              <a:t>identities </a:t>
            </a:r>
            <a:r>
              <a:rPr lang="en-US" sz="3200" dirty="0" smtClean="0"/>
              <a:t>and characteristic properties</a:t>
            </a:r>
          </a:p>
          <a:p>
            <a:pPr lvl="1"/>
            <a:r>
              <a:rPr lang="en-US" sz="3000" dirty="0" smtClean="0"/>
              <a:t>Composition varies from one sample to another and can vary within a single sample</a:t>
            </a:r>
          </a:p>
          <a:p>
            <a:r>
              <a:rPr lang="en-US" sz="3400" dirty="0" smtClean="0"/>
              <a:t>Made of two or more types of atoms or molecules </a:t>
            </a:r>
            <a:r>
              <a:rPr lang="en-US" sz="3400" dirty="0" smtClean="0"/>
              <a:t>that are physically </a:t>
            </a:r>
            <a:r>
              <a:rPr lang="en-US" sz="3400" dirty="0" smtClean="0"/>
              <a:t>combined</a:t>
            </a:r>
          </a:p>
          <a:p>
            <a:r>
              <a:rPr lang="en-US" sz="3200" dirty="0" smtClean="0"/>
              <a:t>Two parts:</a:t>
            </a:r>
          </a:p>
          <a:p>
            <a:pPr lvl="1"/>
            <a:r>
              <a:rPr lang="en-US" sz="3000" dirty="0" smtClean="0"/>
              <a:t>Dispersed phase: present in lesser amount</a:t>
            </a:r>
          </a:p>
          <a:p>
            <a:pPr lvl="1"/>
            <a:r>
              <a:rPr lang="en-US" sz="3000" dirty="0" smtClean="0"/>
              <a:t>Dispersing medium: present in greater amount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974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0892319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9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39BA31F-D784-48AE-B11C-D493D33D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D1E91776-B3F0-490B-B03F-FA41D9D4D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C1B29F96-DEDB-408D-8860-B7F91885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513ADAD1-2482-4FFE-808D-61DC42834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2A7A997F-84C2-4992-84AD-D04AC3B79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A5BE9543-3E6A-4117-9F8D-A171A255B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F901E5F4-DF6E-4FEC-AA0E-87D4F2CC7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C91C4ED-EE11-4738-A143-267994366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7D19ECC1-8216-484B-893F-70AF6813C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6CEF3E2A-0FA7-4237-AE5D-AAB9E1E21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E6694BAD-88B3-4005-BEE1-3589DC863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C42EA734-1149-425A-A29F-6CF86B84D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graphicEl>
                                              <a:dgm id="{11851E12-66A3-49A9-B6F9-0248F8F07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8F2944C9-305B-4BD4-82FB-2584958FD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7B9D50BB-D4E9-4B98-9399-EA0C0FC59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graphicEl>
                                              <a:dgm id="{E4724C7A-AF37-4161-B28B-704755363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6A6F8BBB-5DE1-4901-A8F3-51DD8E0D7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graphicEl>
                                              <a:dgm id="{F82F8976-846C-46CC-8450-F21E14728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graphicEl>
                                              <a:dgm id="{7F1D3C01-AE18-499E-82C4-3A381A104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graphicEl>
                                              <a:dgm id="{F56C69E4-F1FC-4A3D-87CF-D68A7E135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graphicEl>
                                              <a:dgm id="{FAF624C9-FF5B-4CDE-A234-D1E101BA9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C7011B8D-793F-45D0-9240-5726F2264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graphicEl>
                                              <a:dgm id="{F336CE5B-81E7-4CA0-A080-7CCE9C560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4CF44228-F880-44A2-BF51-28113A119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graphicEl>
                                              <a:dgm id="{5236FFB3-B656-4DFC-85EF-8C216AB1D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3E9B3921-FFD9-46F3-B547-C735BDDBF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">
                                            <p:graphicEl>
                                              <a:dgm id="{F37F702B-2EDE-4447-9614-85DF67D3F1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>
                                            <p:graphicEl>
                                              <a:dgm id="{18FC53BE-E983-4885-A647-B76E78A83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">
                                            <p:graphicEl>
                                              <a:dgm id="{B23021FD-C7A6-4024-A04C-8913D86B4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3636063"/>
              </p:ext>
            </p:extLst>
          </p:nvPr>
        </p:nvGraphicFramePr>
        <p:xfrm>
          <a:off x="914400" y="0"/>
          <a:ext cx="7696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0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1038</TotalTime>
  <Words>570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NewsPrint</vt:lpstr>
      <vt:lpstr>Unit 2 Matter</vt:lpstr>
      <vt:lpstr>PowerPoint Presentation</vt:lpstr>
      <vt:lpstr>MATTER Defined</vt:lpstr>
      <vt:lpstr>Composition of Matter</vt:lpstr>
      <vt:lpstr>PowerPoint Presentation</vt:lpstr>
      <vt:lpstr>Substances or Chemicals</vt:lpstr>
      <vt:lpstr>Mixture</vt:lpstr>
      <vt:lpstr>PowerPoint Presentation</vt:lpstr>
      <vt:lpstr>PowerPoint Presentation</vt:lpstr>
      <vt:lpstr>Elements</vt:lpstr>
      <vt:lpstr>Compounds</vt:lpstr>
      <vt:lpstr>PowerPoint Presentation</vt:lpstr>
      <vt:lpstr>Heterogeneous Mixtures</vt:lpstr>
      <vt:lpstr>Tyndall Effect</vt:lpstr>
      <vt:lpstr>PowerPoint Presentation</vt:lpstr>
      <vt:lpstr>PowerPoint Presentation</vt:lpstr>
      <vt:lpstr>Suspensions</vt:lpstr>
      <vt:lpstr>Colloids</vt:lpstr>
      <vt:lpstr>Colloids</vt:lpstr>
      <vt:lpstr>PowerPoint Presentation</vt:lpstr>
      <vt:lpstr>Homogeneous Mixtures</vt:lpstr>
      <vt:lpstr>PowerPoint Presentation</vt:lpstr>
      <vt:lpstr>Solutions</vt:lpstr>
      <vt:lpstr>Solutions</vt:lpstr>
      <vt:lpstr>PowerPoint Presentation</vt:lpstr>
      <vt:lpstr>Unit 2 Matter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e200801253</dc:creator>
  <cp:lastModifiedBy>Pickett, Vanessa</cp:lastModifiedBy>
  <cp:revision>70</cp:revision>
  <dcterms:created xsi:type="dcterms:W3CDTF">2011-08-29T03:21:18Z</dcterms:created>
  <dcterms:modified xsi:type="dcterms:W3CDTF">2013-08-26T19:26:14Z</dcterms:modified>
</cp:coreProperties>
</file>