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71" r:id="rId10"/>
    <p:sldId id="3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CA7C221-B142-4292-BE03-81BB6D16DF4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3873DD-96BD-455B-9DCC-E4EEDB942F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ring of dark mat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74" y="-9831"/>
            <a:ext cx="9121877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2</a:t>
            </a:r>
            <a:b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620000" cy="990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Module 5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Separation of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Mixtures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ring of dark mat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74" y="-9831"/>
            <a:ext cx="9121877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2</a:t>
            </a:r>
            <a:b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Matter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43800" cy="990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Module 5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Separation of </a:t>
            </a:r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Mixtures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Separation Techniques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methods to separate mixtures into their component substances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means “by hand”</a:t>
            </a:r>
          </a:p>
          <a:p>
            <a:r>
              <a:rPr lang="en-US" dirty="0" smtClean="0"/>
              <a:t>Use tool, such as tweezers, to remove and separate components of a mixture</a:t>
            </a:r>
          </a:p>
          <a:p>
            <a:r>
              <a:rPr lang="en-US" dirty="0" smtClean="0"/>
              <a:t>Used with suspensions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/>
          <a:stretch/>
        </p:blipFill>
        <p:spPr>
          <a:xfrm>
            <a:off x="1519517" y="3657600"/>
            <a:ext cx="2097741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/>
          <a:stretch/>
        </p:blipFill>
        <p:spPr>
          <a:xfrm>
            <a:off x="5334000" y="3657600"/>
            <a:ext cx="2097742" cy="1524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810000" y="4419600"/>
            <a:ext cx="1371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3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porous barrier to separate solids from liquids.</a:t>
            </a:r>
          </a:p>
          <a:p>
            <a:r>
              <a:rPr lang="en-US" i="1" dirty="0" smtClean="0"/>
              <a:t>Example</a:t>
            </a:r>
            <a:r>
              <a:rPr lang="en-US" dirty="0" smtClean="0"/>
              <a:t>: Filter paper in a funnel to separate sand from water</a:t>
            </a:r>
          </a:p>
          <a:p>
            <a:r>
              <a:rPr lang="en-US" dirty="0" smtClean="0"/>
              <a:t>Used with suspensions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155218"/>
            <a:ext cx="2590800" cy="27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differences in boiling points of substances</a:t>
            </a:r>
          </a:p>
          <a:p>
            <a:r>
              <a:rPr lang="en-US" i="1" dirty="0" smtClean="0"/>
              <a:t>Example</a:t>
            </a:r>
            <a:r>
              <a:rPr lang="en-US" dirty="0" smtClean="0"/>
              <a:t>: When boiling salt water solution, water vaporizes first</a:t>
            </a:r>
          </a:p>
          <a:p>
            <a:r>
              <a:rPr lang="en-US" dirty="0" smtClean="0"/>
              <a:t>Used with solutions, colloids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714714"/>
            <a:ext cx="3105150" cy="340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2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in formation of pure solid particles of a substance from a solution</a:t>
            </a:r>
          </a:p>
          <a:p>
            <a:r>
              <a:rPr lang="en-US" i="1" dirty="0" smtClean="0"/>
              <a:t>Example</a:t>
            </a:r>
            <a:r>
              <a:rPr lang="en-US" dirty="0" smtClean="0"/>
              <a:t>: When making rock candy, sugar forms solid crystals as liquid evaporates</a:t>
            </a:r>
          </a:p>
          <a:p>
            <a:r>
              <a:rPr lang="en-US" dirty="0" smtClean="0"/>
              <a:t>Used with solutions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837498"/>
            <a:ext cx="2590800" cy="328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2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tendency of components of mixture to travel across surface of another material</a:t>
            </a:r>
          </a:p>
          <a:p>
            <a:r>
              <a:rPr lang="en-US" i="1" dirty="0" smtClean="0"/>
              <a:t>Example</a:t>
            </a:r>
            <a:r>
              <a:rPr lang="en-US" dirty="0" smtClean="0"/>
              <a:t>: Separating ink dyes</a:t>
            </a:r>
          </a:p>
          <a:p>
            <a:r>
              <a:rPr lang="en-US" dirty="0" smtClean="0"/>
              <a:t>Used with solutions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667000"/>
            <a:ext cx="2667000" cy="267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0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a liquid to be separated quickly from a heavier solid</a:t>
            </a:r>
          </a:p>
          <a:p>
            <a:r>
              <a:rPr lang="en-US" i="1" dirty="0" smtClean="0"/>
              <a:t>Example</a:t>
            </a:r>
            <a:r>
              <a:rPr lang="en-US" dirty="0" smtClean="0"/>
              <a:t>: After solid particles of muddy water are allowed to settle, water can be poured off top layer</a:t>
            </a:r>
          </a:p>
          <a:p>
            <a:r>
              <a:rPr lang="en-US" dirty="0" smtClean="0"/>
              <a:t>Used with suspensions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276600"/>
            <a:ext cx="2590800" cy="282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centrifuge can be used to separate components of a suspension</a:t>
            </a:r>
          </a:p>
          <a:p>
            <a:r>
              <a:rPr lang="en-US" dirty="0" smtClean="0"/>
              <a:t>Uses centripetal force to separate denser substances along the bottom of a tube while lighter substances move to the top</a:t>
            </a:r>
          </a:p>
          <a:p>
            <a:r>
              <a:rPr lang="en-US" i="1" dirty="0" smtClean="0"/>
              <a:t>Example</a:t>
            </a:r>
            <a:r>
              <a:rPr lang="en-US" dirty="0" smtClean="0"/>
              <a:t>: Blood banks use centrifuges to separate the components of blood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70055"/>
            <a:ext cx="2895600" cy="238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7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1014</TotalTime>
  <Words>236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Unit 2 Matter</vt:lpstr>
      <vt:lpstr>Separation Techniques</vt:lpstr>
      <vt:lpstr>Manual Separation</vt:lpstr>
      <vt:lpstr>Filtration</vt:lpstr>
      <vt:lpstr>Distillation</vt:lpstr>
      <vt:lpstr>Crystallization</vt:lpstr>
      <vt:lpstr>Chromatography</vt:lpstr>
      <vt:lpstr>Decantation</vt:lpstr>
      <vt:lpstr>Centrifuging</vt:lpstr>
      <vt:lpstr>Unit 2 Matter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e200801253</dc:creator>
  <cp:lastModifiedBy>Pickett, Vanessa</cp:lastModifiedBy>
  <cp:revision>65</cp:revision>
  <dcterms:created xsi:type="dcterms:W3CDTF">2011-08-29T03:21:18Z</dcterms:created>
  <dcterms:modified xsi:type="dcterms:W3CDTF">2013-08-26T16:50:07Z</dcterms:modified>
</cp:coreProperties>
</file>