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handoutMasterIdLst>
    <p:handoutMasterId r:id="rId6"/>
  </p:handoutMasterIdLst>
  <p:sldIdLst>
    <p:sldId id="264" r:id="rId2"/>
    <p:sldId id="265" r:id="rId3"/>
    <p:sldId id="266" r:id="rId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EAE33-8A9D-4275-A3AC-D48BBBD3FD82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C798D0-ECE7-43D1-9D1D-B0281E0FE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8893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616FB5-6E23-4802-BBF4-583B4BE08DF6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3B0D91-BA88-4834-8935-F1A4D75AF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001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D8DEE8-7A87-4E01-8ADE-4C49CDD43F74}" type="datetime1">
              <a:rPr lang="en-US" smtClean="0"/>
              <a:pPr/>
              <a:t>8/12/2013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8F9461-E3EB-40CD-B93F-E5CBBBD8E0BA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578FA3-38AD-400D-A4D2-18E8EF129E5F}" type="datetime1">
              <a:rPr lang="en-US" smtClean="0"/>
              <a:pPr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EFF424-F111-43CB-9C75-D52325012943}" type="datetime1">
              <a:rPr lang="en-US" smtClean="0"/>
              <a:pPr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A8BBF0-342D-409A-9C0A-B1B451E92883}" type="datetime1">
              <a:rPr lang="en-US" smtClean="0"/>
              <a:pPr/>
              <a:t>8/12/2013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5DA190-4BDC-4D39-B5BB-A14B3E8B1B3D}" type="datetime1">
              <a:rPr lang="en-US" smtClean="0"/>
              <a:pPr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1D52F2-9B11-4FC0-9217-7D20B3AC9849}" type="datetime1">
              <a:rPr lang="en-US" smtClean="0"/>
              <a:pPr/>
              <a:t>8/12/2013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F13737-8506-438E-ABC0-0BE7E06DCCA6}" type="datetime1">
              <a:rPr lang="en-US" smtClean="0"/>
              <a:pPr/>
              <a:t>8/12/2013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1D58AA-1C84-40C9-BFEE-631CCB17636C}" type="datetime1">
              <a:rPr lang="en-US" smtClean="0"/>
              <a:pPr/>
              <a:t>8/12/2013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6542C1-4E96-413B-B72E-6C4B39D85C9D}" type="datetime1">
              <a:rPr lang="en-US" smtClean="0"/>
              <a:pPr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542AA2-D442-471A-9D69-80392E1E581D}" type="datetime1">
              <a:rPr lang="en-US" smtClean="0"/>
              <a:pPr/>
              <a:t>8/12/2013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C43563C-D9B3-4432-B336-144C997D6215}" type="datetime1">
              <a:rPr lang="en-US" smtClean="0"/>
              <a:pPr/>
              <a:t>8/12/2013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Monday, 08/12/2013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51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Unit 1 Warm-Ups</a:t>
            </a:r>
          </a:p>
          <a:p>
            <a:r>
              <a:rPr lang="en-US" dirty="0"/>
              <a:t>Take out your scientific calculator.</a:t>
            </a:r>
          </a:p>
          <a:p>
            <a:r>
              <a:rPr lang="en-US" dirty="0" smtClean="0"/>
              <a:t>Take out or turn to a blank sheet of paper.</a:t>
            </a:r>
          </a:p>
          <a:p>
            <a:r>
              <a:rPr lang="en-US" dirty="0" smtClean="0"/>
              <a:t>Title the page </a:t>
            </a:r>
            <a:r>
              <a:rPr lang="en-US" dirty="0" smtClean="0">
                <a:solidFill>
                  <a:schemeClr val="accent1"/>
                </a:solidFill>
              </a:rPr>
              <a:t>Unit 1 Warm-Ups</a:t>
            </a:r>
            <a:r>
              <a:rPr lang="en-US" dirty="0" smtClean="0"/>
              <a:t> and number it </a:t>
            </a:r>
            <a:r>
              <a:rPr lang="en-US" dirty="0" smtClean="0">
                <a:solidFill>
                  <a:schemeClr val="accent1"/>
                </a:solidFill>
              </a:rPr>
              <a:t>U1-5</a:t>
            </a:r>
            <a:r>
              <a:rPr lang="en-US" dirty="0" smtClean="0"/>
              <a:t> in the upper </a:t>
            </a:r>
            <a:r>
              <a:rPr lang="en-US" dirty="0" err="1" smtClean="0"/>
              <a:t>righthand</a:t>
            </a:r>
            <a:r>
              <a:rPr lang="en-US" dirty="0" smtClean="0"/>
              <a:t> corner.</a:t>
            </a:r>
          </a:p>
          <a:p>
            <a:r>
              <a:rPr lang="en-US" dirty="0" smtClean="0"/>
              <a:t>Label the first Warm-Up assignment with today’s date:</a:t>
            </a:r>
          </a:p>
          <a:p>
            <a:pPr marL="682625" indent="0">
              <a:buNone/>
            </a:pPr>
            <a:r>
              <a:rPr lang="en-US" dirty="0" smtClean="0">
                <a:solidFill>
                  <a:schemeClr val="accent1"/>
                </a:solidFill>
                <a:latin typeface="Lucida Handwriting" pitchFamily="66" charset="0"/>
              </a:rPr>
              <a:t>08/12/2013 Warm-U</a:t>
            </a:r>
            <a:r>
              <a:rPr lang="en-US" dirty="0">
                <a:solidFill>
                  <a:schemeClr val="accent1"/>
                </a:solidFill>
                <a:latin typeface="Lucida Handwriting" pitchFamily="66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395668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83880" cy="105156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Lucida Handwriting" pitchFamily="66" charset="0"/>
              </a:rPr>
              <a:t>08/12/2013 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219200"/>
            <a:ext cx="818388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Write the problem, solve each problem, and express the answer in scientific notation.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(4 x 10</a:t>
            </a:r>
            <a:r>
              <a:rPr lang="en-US" baseline="30000" dirty="0" smtClean="0"/>
              <a:t>–3</a:t>
            </a:r>
            <a:r>
              <a:rPr lang="en-US" dirty="0" smtClean="0"/>
              <a:t>) + (2 x 10</a:t>
            </a:r>
            <a:r>
              <a:rPr lang="en-US" baseline="30000" dirty="0" smtClean="0"/>
              <a:t>–3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(6 x 10</a:t>
            </a:r>
            <a:r>
              <a:rPr lang="en-US" baseline="30000" dirty="0" smtClean="0"/>
              <a:t>4</a:t>
            </a:r>
            <a:r>
              <a:rPr lang="en-US" dirty="0" smtClean="0"/>
              <a:t>) – (4 x 10</a:t>
            </a:r>
            <a:r>
              <a:rPr lang="en-US" baseline="30000" dirty="0" smtClean="0"/>
              <a:t>4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(3 x 10</a:t>
            </a:r>
            <a:r>
              <a:rPr lang="en-US" baseline="30000" dirty="0" smtClean="0"/>
              <a:t>6</a:t>
            </a:r>
            <a:r>
              <a:rPr lang="en-US" dirty="0" smtClean="0"/>
              <a:t>) x (1 x 10</a:t>
            </a:r>
            <a:r>
              <a:rPr lang="en-US" baseline="30000" dirty="0" smtClean="0"/>
              <a:t>4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(5 x 10</a:t>
            </a:r>
            <a:r>
              <a:rPr lang="en-US" baseline="30000" dirty="0" smtClean="0"/>
              <a:t>2</a:t>
            </a:r>
            <a:r>
              <a:rPr lang="en-US" dirty="0" smtClean="0"/>
              <a:t>) x (3 x 10</a:t>
            </a:r>
            <a:r>
              <a:rPr lang="en-US" baseline="30000" dirty="0" smtClean="0"/>
              <a:t>–1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(8 x 10</a:t>
            </a:r>
            <a:r>
              <a:rPr lang="en-US" baseline="30000" dirty="0" smtClean="0"/>
              <a:t>4</a:t>
            </a:r>
            <a:r>
              <a:rPr lang="en-US" dirty="0" smtClean="0"/>
              <a:t>) ÷ (2 x 10</a:t>
            </a:r>
            <a:r>
              <a:rPr lang="en-US" baseline="30000" dirty="0" smtClean="0"/>
              <a:t>1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(12 x 10</a:t>
            </a:r>
            <a:r>
              <a:rPr lang="en-US" baseline="30000" dirty="0" smtClean="0"/>
              <a:t>–3</a:t>
            </a:r>
            <a:r>
              <a:rPr lang="en-US" dirty="0" smtClean="0"/>
              <a:t>) </a:t>
            </a:r>
            <a:r>
              <a:rPr lang="en-US" dirty="0"/>
              <a:t>÷ </a:t>
            </a:r>
            <a:r>
              <a:rPr lang="en-US" dirty="0" smtClean="0"/>
              <a:t>(4 </a:t>
            </a:r>
            <a:r>
              <a:rPr lang="en-US" dirty="0"/>
              <a:t>x </a:t>
            </a:r>
            <a:r>
              <a:rPr lang="en-US" dirty="0" smtClean="0"/>
              <a:t>10</a:t>
            </a:r>
            <a:r>
              <a:rPr lang="en-US" baseline="30000" dirty="0" smtClean="0"/>
              <a:t>–2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chemeClr val="accent1"/>
              </a:solidFill>
              <a:latin typeface="Lucida Handwriting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67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83880" cy="105156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Lucida Handwriting" pitchFamily="66" charset="0"/>
              </a:rPr>
              <a:t>08/12/2013 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219200"/>
            <a:ext cx="818388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Write the problem, solve each problem, and express the answer in scientific notation.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(4 x 10</a:t>
            </a:r>
            <a:r>
              <a:rPr lang="en-US" baseline="30000" dirty="0" smtClean="0"/>
              <a:t>–3</a:t>
            </a:r>
            <a:r>
              <a:rPr lang="en-US" dirty="0" smtClean="0"/>
              <a:t>) + (2 x 10</a:t>
            </a:r>
            <a:r>
              <a:rPr lang="en-US" baseline="30000" dirty="0" smtClean="0"/>
              <a:t>–3</a:t>
            </a:r>
            <a:r>
              <a:rPr lang="en-US" dirty="0" smtClean="0"/>
              <a:t>) </a:t>
            </a:r>
            <a:r>
              <a:rPr lang="en-US" dirty="0" smtClean="0">
                <a:solidFill>
                  <a:schemeClr val="accent1"/>
                </a:solidFill>
              </a:rPr>
              <a:t>= 6 x </a:t>
            </a:r>
            <a:r>
              <a:rPr lang="en-US" dirty="0">
                <a:solidFill>
                  <a:schemeClr val="accent1"/>
                </a:solidFill>
              </a:rPr>
              <a:t>10</a:t>
            </a:r>
            <a:r>
              <a:rPr lang="en-US" baseline="30000" dirty="0">
                <a:solidFill>
                  <a:schemeClr val="accent1"/>
                </a:solidFill>
              </a:rPr>
              <a:t>–3</a:t>
            </a:r>
            <a:endParaRPr lang="en-US" dirty="0" smtClean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(6 x 10</a:t>
            </a:r>
            <a:r>
              <a:rPr lang="en-US" baseline="30000" dirty="0" smtClean="0"/>
              <a:t>4</a:t>
            </a:r>
            <a:r>
              <a:rPr lang="en-US" dirty="0" smtClean="0"/>
              <a:t>) – (4 x 10</a:t>
            </a:r>
            <a:r>
              <a:rPr lang="en-US" baseline="30000" dirty="0" smtClean="0"/>
              <a:t>4</a:t>
            </a:r>
            <a:r>
              <a:rPr lang="en-US" dirty="0" smtClean="0"/>
              <a:t>) </a:t>
            </a:r>
            <a:r>
              <a:rPr lang="en-US" dirty="0" smtClean="0">
                <a:solidFill>
                  <a:schemeClr val="accent1"/>
                </a:solidFill>
              </a:rPr>
              <a:t>= 2 x 10</a:t>
            </a:r>
            <a:r>
              <a:rPr lang="en-US" baseline="30000" dirty="0" smtClean="0">
                <a:solidFill>
                  <a:schemeClr val="accent1"/>
                </a:solidFill>
              </a:rPr>
              <a:t>4</a:t>
            </a:r>
            <a:endParaRPr lang="en-US" dirty="0" smtClean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(3 x 10</a:t>
            </a:r>
            <a:r>
              <a:rPr lang="en-US" baseline="30000" dirty="0" smtClean="0"/>
              <a:t>6</a:t>
            </a:r>
            <a:r>
              <a:rPr lang="en-US" dirty="0" smtClean="0"/>
              <a:t>) x (1 x 10</a:t>
            </a:r>
            <a:r>
              <a:rPr lang="en-US" baseline="30000" dirty="0" smtClean="0"/>
              <a:t>4</a:t>
            </a:r>
            <a:r>
              <a:rPr lang="en-US" dirty="0" smtClean="0"/>
              <a:t>) </a:t>
            </a:r>
            <a:r>
              <a:rPr lang="en-US" dirty="0" smtClean="0">
                <a:solidFill>
                  <a:schemeClr val="accent1"/>
                </a:solidFill>
              </a:rPr>
              <a:t>= 3 x 10</a:t>
            </a:r>
            <a:r>
              <a:rPr lang="en-US" baseline="30000" dirty="0" smtClean="0">
                <a:solidFill>
                  <a:schemeClr val="accent1"/>
                </a:solidFill>
              </a:rPr>
              <a:t>10</a:t>
            </a:r>
            <a:endParaRPr lang="en-US" dirty="0" smtClean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(5 x 10</a:t>
            </a:r>
            <a:r>
              <a:rPr lang="en-US" baseline="30000" dirty="0" smtClean="0"/>
              <a:t>2</a:t>
            </a:r>
            <a:r>
              <a:rPr lang="en-US" dirty="0" smtClean="0"/>
              <a:t>) x (3 x 10</a:t>
            </a:r>
            <a:r>
              <a:rPr lang="en-US" baseline="30000" dirty="0" smtClean="0"/>
              <a:t>–1</a:t>
            </a:r>
            <a:r>
              <a:rPr lang="en-US" dirty="0" smtClean="0"/>
              <a:t>) </a:t>
            </a:r>
            <a:r>
              <a:rPr lang="en-US" dirty="0" smtClean="0">
                <a:solidFill>
                  <a:schemeClr val="accent1"/>
                </a:solidFill>
              </a:rPr>
              <a:t>= 15 x 10</a:t>
            </a:r>
            <a:r>
              <a:rPr lang="en-US" baseline="30000" dirty="0" smtClean="0">
                <a:solidFill>
                  <a:schemeClr val="accent1"/>
                </a:solidFill>
              </a:rPr>
              <a:t>1</a:t>
            </a:r>
            <a:endParaRPr lang="en-US" dirty="0" smtClean="0">
              <a:solidFill>
                <a:schemeClr val="accent1"/>
              </a:solidFill>
            </a:endParaRPr>
          </a:p>
          <a:p>
            <a:pPr marL="0" indent="0">
              <a:buNone/>
              <a:tabLst>
                <a:tab pos="4518025" algn="l"/>
              </a:tabLst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1"/>
                </a:solidFill>
              </a:rPr>
              <a:t>= 1.5 </a:t>
            </a:r>
            <a:r>
              <a:rPr lang="en-US" dirty="0">
                <a:solidFill>
                  <a:schemeClr val="accent1"/>
                </a:solidFill>
              </a:rPr>
              <a:t>x </a:t>
            </a:r>
            <a:r>
              <a:rPr lang="en-US" dirty="0" smtClean="0">
                <a:solidFill>
                  <a:schemeClr val="accent1"/>
                </a:solidFill>
              </a:rPr>
              <a:t>10</a:t>
            </a:r>
            <a:r>
              <a:rPr lang="en-US" baseline="30000" dirty="0" smtClean="0">
                <a:solidFill>
                  <a:schemeClr val="accent1"/>
                </a:solidFill>
              </a:rPr>
              <a:t>2</a:t>
            </a:r>
            <a:endParaRPr lang="en-US" dirty="0" smtClean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(8 x 10</a:t>
            </a:r>
            <a:r>
              <a:rPr lang="en-US" baseline="30000" dirty="0" smtClean="0"/>
              <a:t>4</a:t>
            </a:r>
            <a:r>
              <a:rPr lang="en-US" dirty="0" smtClean="0"/>
              <a:t>) ÷ (2 x 10</a:t>
            </a:r>
            <a:r>
              <a:rPr lang="en-US" baseline="30000" dirty="0" smtClean="0"/>
              <a:t>1</a:t>
            </a:r>
            <a:r>
              <a:rPr lang="en-US" dirty="0" smtClean="0"/>
              <a:t>) </a:t>
            </a:r>
            <a:r>
              <a:rPr lang="en-US" dirty="0" smtClean="0">
                <a:solidFill>
                  <a:schemeClr val="accent1"/>
                </a:solidFill>
              </a:rPr>
              <a:t>= 4 x 10</a:t>
            </a:r>
            <a:r>
              <a:rPr lang="en-US" baseline="30000" dirty="0" smtClean="0">
                <a:solidFill>
                  <a:schemeClr val="accent1"/>
                </a:solidFill>
              </a:rPr>
              <a:t>3</a:t>
            </a:r>
            <a:endParaRPr lang="en-US" dirty="0" smtClean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(12 x 10</a:t>
            </a:r>
            <a:r>
              <a:rPr lang="en-US" baseline="30000" dirty="0" smtClean="0"/>
              <a:t>–3</a:t>
            </a:r>
            <a:r>
              <a:rPr lang="en-US" dirty="0" smtClean="0"/>
              <a:t>) </a:t>
            </a:r>
            <a:r>
              <a:rPr lang="en-US" dirty="0"/>
              <a:t>÷ </a:t>
            </a:r>
            <a:r>
              <a:rPr lang="en-US" dirty="0" smtClean="0"/>
              <a:t>(4 </a:t>
            </a:r>
            <a:r>
              <a:rPr lang="en-US" dirty="0"/>
              <a:t>x </a:t>
            </a:r>
            <a:r>
              <a:rPr lang="en-US" dirty="0" smtClean="0"/>
              <a:t>10</a:t>
            </a:r>
            <a:r>
              <a:rPr lang="en-US" baseline="30000" dirty="0" smtClean="0"/>
              <a:t>–2</a:t>
            </a:r>
            <a:r>
              <a:rPr lang="en-US" dirty="0" smtClean="0"/>
              <a:t>) </a:t>
            </a:r>
            <a:r>
              <a:rPr lang="en-US" dirty="0">
                <a:solidFill>
                  <a:schemeClr val="accent1"/>
                </a:solidFill>
              </a:rPr>
              <a:t>= </a:t>
            </a:r>
            <a:r>
              <a:rPr lang="en-US" dirty="0" smtClean="0">
                <a:solidFill>
                  <a:schemeClr val="accent1"/>
                </a:solidFill>
              </a:rPr>
              <a:t>3 </a:t>
            </a:r>
            <a:r>
              <a:rPr lang="en-US" dirty="0">
                <a:solidFill>
                  <a:schemeClr val="accent1"/>
                </a:solidFill>
              </a:rPr>
              <a:t>x </a:t>
            </a:r>
            <a:r>
              <a:rPr lang="en-US" dirty="0" smtClean="0">
                <a:solidFill>
                  <a:schemeClr val="accent1"/>
                </a:solidFill>
              </a:rPr>
              <a:t>10</a:t>
            </a:r>
            <a:r>
              <a:rPr lang="en-US" baseline="30000" dirty="0" smtClean="0">
                <a:solidFill>
                  <a:schemeClr val="accent1"/>
                </a:solidFill>
              </a:rPr>
              <a:t>–1</a:t>
            </a:r>
            <a:endParaRPr lang="en-US" dirty="0" smtClean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 startAt="5"/>
            </a:pPr>
            <a:endParaRPr lang="en-US" dirty="0">
              <a:solidFill>
                <a:schemeClr val="accent1"/>
              </a:solidFill>
              <a:latin typeface="Lucida Handwriting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6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3651</TotalTime>
  <Words>212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Aspect</vt:lpstr>
      <vt:lpstr>Monday, 08/12/2013</vt:lpstr>
      <vt:lpstr>08/12/2013 Warm-Up</vt:lpstr>
      <vt:lpstr>08/12/2013 Warm-Up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08/06/2012</dc:title>
  <dc:creator>e200801253</dc:creator>
  <cp:lastModifiedBy>Pickett, Vanessa</cp:lastModifiedBy>
  <cp:revision>32</cp:revision>
  <cp:lastPrinted>2013-08-07T11:38:53Z</cp:lastPrinted>
  <dcterms:created xsi:type="dcterms:W3CDTF">2012-08-05T21:58:32Z</dcterms:created>
  <dcterms:modified xsi:type="dcterms:W3CDTF">2013-08-13T02:03:30Z</dcterms:modified>
</cp:coreProperties>
</file>