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AE33-8A9D-4275-A3AC-D48BBBD3FD8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98D0-ECE7-43D1-9D1D-B0281E0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6FB5-6E23-4802-BBF4-583B4BE08DF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0D91-BA88-4834-8935-F1A4D75A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8DEE8-7A87-4E01-8ADE-4C49CDD43F74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F9461-E3EB-40CD-B93F-E5CBBBD8E0B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8FA3-38AD-400D-A4D2-18E8EF129E5F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FF424-F111-43CB-9C75-D52325012943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8BBF0-342D-409A-9C0A-B1B451E92883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DA190-4BDC-4D39-B5BB-A14B3E8B1B3D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D52F2-9B11-4FC0-9217-7D20B3AC9849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3737-8506-438E-ABC0-0BE7E06DCCA6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D58AA-1C84-40C9-BFEE-631CCB17636C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42C1-4E96-413B-B72E-6C4B39D85C9D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42AA2-D442-471A-9D69-80392E1E581D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43563C-D9B3-4432-B336-144C997D6215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Add to Unit 1 Warm-Ups (U1-5)</a:t>
            </a:r>
          </a:p>
          <a:p>
            <a:pPr>
              <a:spcBef>
                <a:spcPts val="1200"/>
              </a:spcBef>
            </a:pPr>
            <a:r>
              <a:rPr lang="en-US" dirty="0"/>
              <a:t>Label </a:t>
            </a:r>
            <a:r>
              <a:rPr lang="en-US" dirty="0" smtClean="0"/>
              <a:t>today’s Warm-Up assignment:</a:t>
            </a:r>
            <a:endParaRPr lang="en-US" dirty="0"/>
          </a:p>
          <a:p>
            <a:pPr marL="682625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Lucida Handwriting" pitchFamily="66" charset="0"/>
              </a:rPr>
              <a:t>08/13 Warm-Up (p. 41 - #11, #12)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Lucida Handwriting" pitchFamily="66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Turn to page 41 in the textbook under your desk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Write the number given in the problem and then your answer</a:t>
            </a:r>
          </a:p>
          <a:p>
            <a:pPr lvl="1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#11: a, c, e, g</a:t>
            </a:r>
          </a:p>
          <a:p>
            <a:pPr lvl="1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#12: a, c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2920" y="550164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Tuesday, 08/13/2013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4238</TotalTime>
  <Words>66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08/06/2012</dc:title>
  <dc:creator>e200801253</dc:creator>
  <cp:lastModifiedBy>Pickett, Vanessa</cp:lastModifiedBy>
  <cp:revision>40</cp:revision>
  <cp:lastPrinted>2013-08-07T11:38:53Z</cp:lastPrinted>
  <dcterms:created xsi:type="dcterms:W3CDTF">2012-08-05T21:58:32Z</dcterms:created>
  <dcterms:modified xsi:type="dcterms:W3CDTF">2013-08-13T02:12:34Z</dcterms:modified>
</cp:coreProperties>
</file>