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EAE33-8A9D-4275-A3AC-D48BBBD3FD8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798D0-ECE7-43D1-9D1D-B0281E0FE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89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16FB5-6E23-4802-BBF4-583B4BE08DF6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B0D91-BA88-4834-8935-F1A4D75AF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01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8DEE8-7A87-4E01-8ADE-4C49CDD43F74}" type="datetime1">
              <a:rPr lang="en-US" smtClean="0"/>
              <a:pPr/>
              <a:t>8/13/2013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F9461-E3EB-40CD-B93F-E5CBBBD8E0BA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78FA3-38AD-400D-A4D2-18E8EF129E5F}" type="datetime1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FF424-F111-43CB-9C75-D52325012943}" type="datetime1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8BBF0-342D-409A-9C0A-B1B451E92883}" type="datetime1">
              <a:rPr lang="en-US" smtClean="0"/>
              <a:pPr/>
              <a:t>8/13/2013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DA190-4BDC-4D39-B5BB-A14B3E8B1B3D}" type="datetime1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D52F2-9B11-4FC0-9217-7D20B3AC9849}" type="datetime1">
              <a:rPr lang="en-US" smtClean="0"/>
              <a:pPr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13737-8506-438E-ABC0-0BE7E06DCCA6}" type="datetime1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1D58AA-1C84-40C9-BFEE-631CCB17636C}" type="datetime1">
              <a:rPr lang="en-US" smtClean="0"/>
              <a:pPr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542C1-4E96-413B-B72E-6C4B39D85C9D}" type="datetime1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42AA2-D442-471A-9D69-80392E1E581D}" type="datetime1">
              <a:rPr lang="en-US" smtClean="0"/>
              <a:pPr/>
              <a:t>8/13/2013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43563C-D9B3-4432-B336-144C997D6215}" type="datetime1">
              <a:rPr lang="en-US" smtClean="0"/>
              <a:pPr/>
              <a:t>8/13/2013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50164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Wednesday, 08/14/2013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458200" cy="5486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4">
                  <a:lumMod val="50000"/>
                </a:schemeClr>
              </a:buClr>
            </a:pPr>
            <a:r>
              <a:rPr lang="en-US" sz="3200" dirty="0" smtClean="0"/>
              <a:t>For 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</a:rPr>
              <a:t>Warm-Up</a:t>
            </a:r>
            <a:r>
              <a:rPr lang="en-US" sz="3200" dirty="0"/>
              <a:t>, complete the back side </a:t>
            </a:r>
            <a:r>
              <a:rPr lang="en-US" sz="3200" dirty="0" smtClean="0"/>
              <a:t>of 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Measuring Volume and Length WS </a:t>
            </a:r>
            <a:r>
              <a:rPr lang="en-US" sz="3200" dirty="0"/>
              <a:t>(U1-7)</a:t>
            </a:r>
          </a:p>
          <a:p>
            <a:pPr marL="465138" lvl="1" indent="-200025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800" i="1" dirty="0" smtClean="0"/>
              <a:t>A metric ruler is needed to complete the measurements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60447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4310</TotalTime>
  <Words>28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Wednesday, 08/14/2013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08/06/2012</dc:title>
  <dc:creator>e200801253</dc:creator>
  <cp:lastModifiedBy>Pickett, Vanessa</cp:lastModifiedBy>
  <cp:revision>44</cp:revision>
  <cp:lastPrinted>2013-08-07T11:38:53Z</cp:lastPrinted>
  <dcterms:created xsi:type="dcterms:W3CDTF">2012-08-05T21:58:32Z</dcterms:created>
  <dcterms:modified xsi:type="dcterms:W3CDTF">2013-08-14T02:13:05Z</dcterms:modified>
</cp:coreProperties>
</file>