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74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B286-1C70-4833-B118-A13EEB654E98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5E24-3019-4456-8FC8-D934EBE2EE4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B286-1C70-4833-B118-A13EEB654E98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5E24-3019-4456-8FC8-D934EBE2EE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B286-1C70-4833-B118-A13EEB654E98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5E24-3019-4456-8FC8-D934EBE2EE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B286-1C70-4833-B118-A13EEB654E98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5E24-3019-4456-8FC8-D934EBE2EE4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B286-1C70-4833-B118-A13EEB654E98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5E24-3019-4456-8FC8-D934EBE2EE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B286-1C70-4833-B118-A13EEB654E98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5E24-3019-4456-8FC8-D934EBE2EE4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B286-1C70-4833-B118-A13EEB654E98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5E24-3019-4456-8FC8-D934EBE2EE4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B286-1C70-4833-B118-A13EEB654E98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5E24-3019-4456-8FC8-D934EBE2EE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B286-1C70-4833-B118-A13EEB654E98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5E24-3019-4456-8FC8-D934EBE2EE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B286-1C70-4833-B118-A13EEB654E98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5E24-3019-4456-8FC8-D934EBE2EE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DB286-1C70-4833-B118-A13EEB654E98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5E24-3019-4456-8FC8-D934EBE2EE4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60DB286-1C70-4833-B118-A13EEB654E98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A4B5E24-3019-4456-8FC8-D934EBE2EE4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08/22/2013 WARM-UP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en-US" sz="2800" dirty="0" smtClean="0">
                <a:solidFill>
                  <a:schemeClr val="tx2"/>
                </a:solidFill>
              </a:rPr>
              <a:t>Using the words in the graphic on the next slide, write </a:t>
            </a:r>
            <a:r>
              <a:rPr lang="en-US" sz="2800" dirty="0">
                <a:solidFill>
                  <a:schemeClr val="tx2"/>
                </a:solidFill>
              </a:rPr>
              <a:t>three meaningful </a:t>
            </a:r>
            <a:r>
              <a:rPr lang="en-US" sz="2800" dirty="0" smtClean="0">
                <a:solidFill>
                  <a:schemeClr val="tx2"/>
                </a:solidFill>
              </a:rPr>
              <a:t>sentences. Articles (</a:t>
            </a:r>
            <a:r>
              <a:rPr lang="en-US" sz="2800" i="1" dirty="0" smtClean="0">
                <a:solidFill>
                  <a:schemeClr val="tx2"/>
                </a:solidFill>
              </a:rPr>
              <a:t>a, an, the</a:t>
            </a:r>
            <a:r>
              <a:rPr lang="en-US" sz="2800" dirty="0" smtClean="0">
                <a:solidFill>
                  <a:schemeClr val="tx2"/>
                </a:solidFill>
              </a:rPr>
              <a:t>), conjunctions (</a:t>
            </a:r>
            <a:r>
              <a:rPr lang="en-US" sz="2800" i="1" dirty="0" smtClean="0">
                <a:solidFill>
                  <a:schemeClr val="tx2"/>
                </a:solidFill>
              </a:rPr>
              <a:t>and, but, not</a:t>
            </a:r>
            <a:r>
              <a:rPr lang="en-US" sz="2800" dirty="0" smtClean="0">
                <a:solidFill>
                  <a:schemeClr val="tx2"/>
                </a:solidFill>
              </a:rPr>
              <a:t>), </a:t>
            </a:r>
            <a:r>
              <a:rPr lang="en-US" sz="2800" dirty="0">
                <a:solidFill>
                  <a:schemeClr val="tx2"/>
                </a:solidFill>
              </a:rPr>
              <a:t>and </a:t>
            </a:r>
            <a:r>
              <a:rPr lang="en-US" sz="2800" dirty="0" smtClean="0">
                <a:solidFill>
                  <a:schemeClr val="tx2"/>
                </a:solidFill>
              </a:rPr>
              <a:t>prepositions (</a:t>
            </a:r>
            <a:r>
              <a:rPr lang="en-US" sz="2800" i="1" dirty="0" smtClean="0">
                <a:solidFill>
                  <a:schemeClr val="tx2"/>
                </a:solidFill>
              </a:rPr>
              <a:t>of, for, with, etc.</a:t>
            </a:r>
            <a:r>
              <a:rPr lang="en-US" sz="2800" dirty="0" smtClean="0">
                <a:solidFill>
                  <a:schemeClr val="tx2"/>
                </a:solidFill>
              </a:rPr>
              <a:t>) do not appear in the graphic, and these words may be added. Otherwise</a:t>
            </a:r>
            <a:r>
              <a:rPr lang="en-US" sz="2800" dirty="0">
                <a:solidFill>
                  <a:schemeClr val="tx2"/>
                </a:solidFill>
              </a:rPr>
              <a:t>, you are limited to the words </a:t>
            </a:r>
            <a:r>
              <a:rPr lang="en-US" sz="2800" dirty="0" smtClean="0">
                <a:solidFill>
                  <a:schemeClr val="tx2"/>
                </a:solidFill>
              </a:rPr>
              <a:t>in the graphic in the form in which they appear.</a:t>
            </a:r>
            <a:endParaRPr lang="en-US" sz="2800" dirty="0">
              <a:solidFill>
                <a:schemeClr val="tx2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82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Words of Chemistry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8" t="8527" r="42259" b="29393"/>
          <a:stretch/>
        </p:blipFill>
        <p:spPr>
          <a:xfrm>
            <a:off x="17061" y="381000"/>
            <a:ext cx="9126940" cy="633256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28600" y="407313"/>
            <a:ext cx="4648200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2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7842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2388</TotalTime>
  <Words>81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Slipstream</vt:lpstr>
      <vt:lpstr>08/22/2013 WARM-UP</vt:lpstr>
      <vt:lpstr>Words of Chemistry</vt:lpstr>
    </vt:vector>
  </TitlesOfParts>
  <Company>Gwinnett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Monday, 08/19/2013</dc:title>
  <dc:creator>Pickett, Vanessa</dc:creator>
  <cp:lastModifiedBy>Pickett, Vanessa</cp:lastModifiedBy>
  <cp:revision>36</cp:revision>
  <dcterms:created xsi:type="dcterms:W3CDTF">2013-08-18T16:51:19Z</dcterms:created>
  <dcterms:modified xsi:type="dcterms:W3CDTF">2013-08-22T18:55:22Z</dcterms:modified>
</cp:coreProperties>
</file>