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F018-FDD3-41C3-84EC-B350C17717F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F34C-74DF-47AC-BB06-EB23CE1FF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08372"/>
            <a:ext cx="8991600" cy="1039427"/>
          </a:xfrm>
        </p:spPr>
        <p:txBody>
          <a:bodyPr>
            <a:normAutofit/>
          </a:bodyPr>
          <a:lstStyle/>
          <a:p>
            <a:r>
              <a:rPr lang="en-US" dirty="0"/>
              <a:t>08/29/2013 Warm-Up (U2-2)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203" y="1752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Add to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U2-2 Warm-Ups:</a:t>
            </a:r>
          </a:p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pp. 62 in textbook: #66, #67, #68 – SHOW WORK!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08/29/2013 Warm-Up (U2-2)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6175" indent="-1031875">
              <a:lnSpc>
                <a:spcPct val="200000"/>
              </a:lnSpc>
              <a:buFont typeface="+mj-lt"/>
              <a:buAutoNum type="arabicPeriod" startAt="66"/>
            </a:pPr>
            <a:r>
              <a:rPr lang="en-US" sz="3600" dirty="0" smtClean="0"/>
              <a:t>1 g/mL</a:t>
            </a:r>
          </a:p>
          <a:p>
            <a:pPr marL="1146175" indent="-1031875">
              <a:lnSpc>
                <a:spcPct val="200000"/>
              </a:lnSpc>
              <a:buFont typeface="+mj-lt"/>
              <a:buAutoNum type="arabicPeriod" startAt="66"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3.0 mL</a:t>
            </a:r>
          </a:p>
          <a:p>
            <a:pPr marL="1146175" indent="-1031875">
              <a:lnSpc>
                <a:spcPct val="200000"/>
              </a:lnSpc>
              <a:buFont typeface="+mj-lt"/>
              <a:buAutoNum type="arabicPeriod" startAt="66"/>
            </a:pPr>
            <a:r>
              <a:rPr lang="en-US" sz="3600" dirty="0" smtClean="0"/>
              <a:t>1.5 g/mL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57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4293</TotalTime>
  <Words>39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08/29/2013 Warm-Up (U2-2)</vt:lpstr>
      <vt:lpstr>08/29/2013 Warm-Up (U2-2)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66</cp:revision>
  <dcterms:created xsi:type="dcterms:W3CDTF">2013-08-18T16:51:19Z</dcterms:created>
  <dcterms:modified xsi:type="dcterms:W3CDTF">2013-08-29T14:57:18Z</dcterms:modified>
</cp:coreProperties>
</file>