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8643"/>
            <a:ext cx="8229600" cy="598455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/>
              <a:t>Add to U2-2 Warm-Ups:</a:t>
            </a:r>
          </a:p>
          <a:p>
            <a:pPr marL="573088" indent="-503238"/>
            <a:r>
              <a:rPr lang="en-US" sz="3200" dirty="0" smtClean="0"/>
              <a:t>Law of Conservation of Matter: p. 94 in textbook - #50, #52, #54</a:t>
            </a:r>
          </a:p>
          <a:p>
            <a:pPr marL="573088" indent="-503238"/>
            <a:r>
              <a:rPr lang="en-US" sz="3200" dirty="0" smtClean="0"/>
              <a:t>SHOW WORK</a:t>
            </a:r>
            <a:r>
              <a:rPr lang="en-US" sz="3200" dirty="0" smtClean="0"/>
              <a:t>!</a:t>
            </a:r>
          </a:p>
          <a:p>
            <a:pPr marL="573088" indent="-503238"/>
            <a:endParaRPr lang="en-US" sz="3200" dirty="0"/>
          </a:p>
          <a:p>
            <a:pPr marL="69850" indent="0">
              <a:buNone/>
            </a:pPr>
            <a:r>
              <a:rPr lang="en-US" sz="3200" dirty="0" smtClean="0"/>
              <a:t>Answers:</a:t>
            </a:r>
          </a:p>
          <a:p>
            <a:pPr marL="69850" indent="0">
              <a:buNone/>
            </a:pPr>
            <a:r>
              <a:rPr lang="en-US" sz="3200" dirty="0" smtClean="0"/>
              <a:t>50.	34.0 g ammonia</a:t>
            </a:r>
          </a:p>
          <a:p>
            <a:pPr marL="69850" indent="0">
              <a:buNone/>
            </a:pPr>
            <a:r>
              <a:rPr lang="en-US" sz="3200" dirty="0" smtClean="0"/>
              <a:t>52.	79.91 g chlorine</a:t>
            </a:r>
          </a:p>
          <a:p>
            <a:pPr marL="69850" indent="0">
              <a:buNone/>
            </a:pPr>
            <a:r>
              <a:rPr lang="en-US" sz="3200" dirty="0" smtClean="0"/>
              <a:t>54.	159 g copper(I</a:t>
            </a:r>
            <a:r>
              <a:rPr lang="en-US" sz="3200" smtClean="0"/>
              <a:t>) sulfide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762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Tuesday, 09/03/2013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8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4357</TotalTime>
  <Words>35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81</cp:revision>
  <dcterms:created xsi:type="dcterms:W3CDTF">2013-08-18T16:51:19Z</dcterms:created>
  <dcterms:modified xsi:type="dcterms:W3CDTF">2013-09-03T16:47:38Z</dcterms:modified>
</cp:coreProperties>
</file>