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3F018-FDD3-41C3-84EC-B350C17717F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0F34C-74DF-47AC-BB06-EB23CE1FF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199"/>
            <a:ext cx="7924800" cy="563880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Unit 3 Writing Activity #1 (p. 1 of Unit 3 Notes)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Create a table indicating the symbol, location, charge, and relative mass (in </a:t>
            </a:r>
            <a:r>
              <a:rPr lang="en-US" dirty="0" err="1" smtClean="0">
                <a:solidFill>
                  <a:schemeClr val="tx1"/>
                </a:solidFill>
              </a:rPr>
              <a:t>amu</a:t>
            </a:r>
            <a:r>
              <a:rPr lang="en-US" dirty="0" smtClean="0">
                <a:solidFill>
                  <a:schemeClr val="tx1"/>
                </a:solidFill>
              </a:rPr>
              <a:t>) of the three subatomic particles. Label the table </a:t>
            </a:r>
            <a:r>
              <a:rPr lang="en-US" i="1" dirty="0" smtClean="0">
                <a:solidFill>
                  <a:schemeClr val="tx1"/>
                </a:solidFill>
              </a:rPr>
              <a:t>Document 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a well-developed writing, compare and contrast the subatomic particles. Use the table you created as a supporting document and refer to it in your writing.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76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Due 09/09/2013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13471"/>
              </p:ext>
            </p:extLst>
          </p:nvPr>
        </p:nvGraphicFramePr>
        <p:xfrm>
          <a:off x="1447800" y="2667000"/>
          <a:ext cx="609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Mass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5556</TotalTime>
  <Words>84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100</cp:revision>
  <dcterms:created xsi:type="dcterms:W3CDTF">2013-08-18T16:51:19Z</dcterms:created>
  <dcterms:modified xsi:type="dcterms:W3CDTF">2013-09-06T14:25:47Z</dcterms:modified>
</cp:coreProperties>
</file>