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4"/>
  </p:notesMasterIdLst>
  <p:sldIdLst>
    <p:sldId id="264" r:id="rId2"/>
    <p:sldId id="265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9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13F018-FDD3-41C3-84EC-B350C17717FE}" type="datetimeFigureOut">
              <a:rPr lang="en-US" smtClean="0"/>
              <a:t>9/12/2013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30F34C-74DF-47AC-BB06-EB23CE1FF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3692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30F34C-74DF-47AC-BB06-EB23CE1FF69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5615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DB286-1C70-4833-B118-A13EEB654E98}" type="datetimeFigureOut">
              <a:rPr lang="en-US" smtClean="0"/>
              <a:t>9/12/2013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B5E24-3019-4456-8FC8-D934EBE2EE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DB286-1C70-4833-B118-A13EEB654E98}" type="datetimeFigureOut">
              <a:rPr lang="en-US" smtClean="0"/>
              <a:t>9/12/2013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B5E24-3019-4456-8FC8-D934EBE2EE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DB286-1C70-4833-B118-A13EEB654E98}" type="datetimeFigureOut">
              <a:rPr lang="en-US" smtClean="0"/>
              <a:t>9/12/2013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B5E24-3019-4456-8FC8-D934EBE2EE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DB286-1C70-4833-B118-A13EEB654E98}" type="datetimeFigureOut">
              <a:rPr lang="en-US" smtClean="0"/>
              <a:t>9/12/2013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B5E24-3019-4456-8FC8-D934EBE2EE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DB286-1C70-4833-B118-A13EEB654E98}" type="datetimeFigureOut">
              <a:rPr lang="en-US" smtClean="0"/>
              <a:t>9/12/2013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B5E24-3019-4456-8FC8-D934EBE2EE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DB286-1C70-4833-B118-A13EEB654E98}" type="datetimeFigureOut">
              <a:rPr lang="en-US" smtClean="0"/>
              <a:t>9/12/2013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B5E24-3019-4456-8FC8-D934EBE2EE4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DB286-1C70-4833-B118-A13EEB654E98}" type="datetimeFigureOut">
              <a:rPr lang="en-US" smtClean="0"/>
              <a:t>9/12/2013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B5E24-3019-4456-8FC8-D934EBE2EE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DB286-1C70-4833-B118-A13EEB654E98}" type="datetimeFigureOut">
              <a:rPr lang="en-US" smtClean="0"/>
              <a:t>9/12/2013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B5E24-3019-4456-8FC8-D934EBE2EE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DB286-1C70-4833-B118-A13EEB654E98}" type="datetimeFigureOut">
              <a:rPr lang="en-US" smtClean="0"/>
              <a:t>9/12/2013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B5E24-3019-4456-8FC8-D934EBE2EE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DB286-1C70-4833-B118-A13EEB654E98}" type="datetimeFigureOut">
              <a:rPr lang="en-US" smtClean="0"/>
              <a:t>9/12/2013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A4B5E24-3019-4456-8FC8-D934EBE2EE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DB286-1C70-4833-B118-A13EEB654E98}" type="datetimeFigureOut">
              <a:rPr lang="en-US" smtClean="0"/>
              <a:t>9/12/2013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B5E24-3019-4456-8FC8-D934EBE2EE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560DB286-1C70-4833-B118-A13EEB654E98}" type="datetimeFigureOut">
              <a:rPr lang="en-US" smtClean="0"/>
              <a:t>9/12/2013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EA4B5E24-3019-4456-8FC8-D934EBE2EE4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"/>
            <a:ext cx="8458200" cy="548640"/>
          </a:xfrm>
        </p:spPr>
        <p:txBody>
          <a:bodyPr/>
          <a:lstStyle/>
          <a:p>
            <a:r>
              <a:rPr lang="en-US" dirty="0" smtClean="0"/>
              <a:t>Thursday, 09/12/2013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609600"/>
            <a:ext cx="8382000" cy="4419600"/>
          </a:xfrm>
        </p:spPr>
        <p:txBody>
          <a:bodyPr>
            <a:normAutofit/>
          </a:bodyPr>
          <a:lstStyle/>
          <a:p>
            <a:pPr marL="0" indent="0"/>
            <a:r>
              <a:rPr lang="en-US" sz="3600" dirty="0" smtClean="0"/>
              <a:t>For </a:t>
            </a:r>
            <a:r>
              <a:rPr lang="en-US" sz="3600" dirty="0" smtClean="0"/>
              <a:t>Warm-Up  (U3-2), complete the following:</a:t>
            </a:r>
          </a:p>
          <a:p>
            <a:pPr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accent3">
                    <a:lumMod val="75000"/>
                  </a:schemeClr>
                </a:solidFill>
              </a:rPr>
              <a:t>Chapter 4 Assessment, p. 129 - #73 and #74</a:t>
            </a:r>
            <a:endParaRPr lang="en-US" sz="36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9139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U3-2 Unit 3 Warm-Ups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page 129 - #73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463550" indent="-463550"/>
            <a:r>
              <a:rPr lang="en-US" dirty="0" smtClean="0"/>
              <a:t>a.	55 p, 55 e</a:t>
            </a:r>
            <a:r>
              <a:rPr lang="en-US" baseline="30000" dirty="0" smtClean="0"/>
              <a:t>–</a:t>
            </a:r>
            <a:r>
              <a:rPr lang="en-US" dirty="0" smtClean="0"/>
              <a:t>, 77 n</a:t>
            </a:r>
          </a:p>
          <a:p>
            <a:pPr marL="457200" indent="-457200">
              <a:buAutoNum type="alphaLcPeriod" startAt="2"/>
            </a:pPr>
            <a:r>
              <a:rPr lang="en-US" dirty="0" smtClean="0"/>
              <a:t>27 p, 27 </a:t>
            </a:r>
            <a:r>
              <a:rPr lang="en-US" dirty="0"/>
              <a:t>e</a:t>
            </a:r>
            <a:r>
              <a:rPr lang="en-US" baseline="30000" dirty="0"/>
              <a:t>–</a:t>
            </a:r>
            <a:r>
              <a:rPr lang="en-US" dirty="0"/>
              <a:t>, </a:t>
            </a:r>
            <a:r>
              <a:rPr lang="en-US" dirty="0" smtClean="0"/>
              <a:t>32 n</a:t>
            </a:r>
          </a:p>
          <a:p>
            <a:pPr marL="457200" indent="-457200">
              <a:buAutoNum type="alphaLcPeriod" startAt="2"/>
            </a:pPr>
            <a:r>
              <a:rPr lang="en-US" dirty="0" smtClean="0"/>
              <a:t>69 p, 69</a:t>
            </a:r>
            <a:r>
              <a:rPr lang="en-US" dirty="0"/>
              <a:t> </a:t>
            </a:r>
            <a:r>
              <a:rPr lang="en-US" dirty="0" smtClean="0"/>
              <a:t> e</a:t>
            </a:r>
            <a:r>
              <a:rPr lang="en-US" baseline="30000" dirty="0"/>
              <a:t>–</a:t>
            </a:r>
            <a:r>
              <a:rPr lang="en-US" dirty="0"/>
              <a:t>, </a:t>
            </a:r>
            <a:r>
              <a:rPr lang="en-US" dirty="0" smtClean="0"/>
              <a:t>94 n</a:t>
            </a:r>
          </a:p>
          <a:p>
            <a:pPr marL="457200" indent="-457200">
              <a:buAutoNum type="alphaLcPeriod" startAt="2"/>
            </a:pPr>
            <a:r>
              <a:rPr lang="en-US" dirty="0" smtClean="0"/>
              <a:t>30 p, 30 </a:t>
            </a:r>
            <a:r>
              <a:rPr lang="en-US" dirty="0"/>
              <a:t> e</a:t>
            </a:r>
            <a:r>
              <a:rPr lang="en-US" baseline="30000" dirty="0"/>
              <a:t>–</a:t>
            </a:r>
            <a:r>
              <a:rPr lang="en-US" dirty="0"/>
              <a:t>, </a:t>
            </a:r>
            <a:r>
              <a:rPr lang="en-US" dirty="0" smtClean="0"/>
              <a:t>40 </a:t>
            </a:r>
            <a:r>
              <a:rPr lang="en-US" dirty="0"/>
              <a:t>n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Page 129 - #74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463550" indent="-463550">
              <a:buAutoNum type="alphaLcPeriod"/>
            </a:pPr>
            <a:r>
              <a:rPr lang="en-US" dirty="0" smtClean="0"/>
              <a:t>31 p, 31</a:t>
            </a:r>
            <a:r>
              <a:rPr lang="en-US" dirty="0"/>
              <a:t> e</a:t>
            </a:r>
            <a:r>
              <a:rPr lang="en-US" baseline="30000" dirty="0"/>
              <a:t>–</a:t>
            </a:r>
            <a:r>
              <a:rPr lang="en-US" dirty="0"/>
              <a:t>, </a:t>
            </a:r>
            <a:r>
              <a:rPr lang="en-US" dirty="0" smtClean="0"/>
              <a:t>38 n</a:t>
            </a:r>
          </a:p>
          <a:p>
            <a:pPr marL="463550" indent="-463550">
              <a:buAutoNum type="alphaLcPeriod"/>
            </a:pPr>
            <a:r>
              <a:rPr lang="en-US" dirty="0" smtClean="0"/>
              <a:t>9 p, 9 e</a:t>
            </a:r>
            <a:r>
              <a:rPr lang="en-US" baseline="30000" dirty="0"/>
              <a:t>–</a:t>
            </a:r>
            <a:r>
              <a:rPr lang="en-US" dirty="0"/>
              <a:t>, </a:t>
            </a:r>
            <a:r>
              <a:rPr lang="en-US" dirty="0" smtClean="0"/>
              <a:t>14 n</a:t>
            </a:r>
          </a:p>
          <a:p>
            <a:pPr marL="463550" indent="-463550">
              <a:buAutoNum type="alphaLcPeriod"/>
            </a:pPr>
            <a:r>
              <a:rPr lang="en-US" dirty="0" smtClean="0"/>
              <a:t>22 p, 22</a:t>
            </a:r>
            <a:r>
              <a:rPr lang="en-US" dirty="0"/>
              <a:t> e</a:t>
            </a:r>
            <a:r>
              <a:rPr lang="en-US" baseline="30000" dirty="0"/>
              <a:t>–</a:t>
            </a:r>
            <a:r>
              <a:rPr lang="en-US" dirty="0"/>
              <a:t>, </a:t>
            </a:r>
            <a:r>
              <a:rPr lang="en-US" dirty="0" smtClean="0"/>
              <a:t>26 n</a:t>
            </a:r>
          </a:p>
          <a:p>
            <a:pPr marL="463550" indent="-463550">
              <a:buAutoNum type="alphaLcPeriod"/>
            </a:pPr>
            <a:r>
              <a:rPr lang="en-US" dirty="0" smtClean="0"/>
              <a:t>73 p, 73</a:t>
            </a:r>
            <a:r>
              <a:rPr lang="en-US" dirty="0"/>
              <a:t> e</a:t>
            </a:r>
            <a:r>
              <a:rPr lang="en-US" baseline="30000" dirty="0"/>
              <a:t>–</a:t>
            </a:r>
            <a:r>
              <a:rPr lang="en-US" dirty="0"/>
              <a:t>, </a:t>
            </a:r>
            <a:r>
              <a:rPr lang="en-US" dirty="0" smtClean="0"/>
              <a:t>108 </a:t>
            </a:r>
            <a:r>
              <a:rPr lang="en-US" dirty="0"/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3914153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5825</TotalTime>
  <Words>74</Words>
  <Application>Microsoft Office PowerPoint</Application>
  <PresentationFormat>On-screen Show (4:3)</PresentationFormat>
  <Paragraphs>15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Angles</vt:lpstr>
      <vt:lpstr>Thursday, 09/12/2013</vt:lpstr>
      <vt:lpstr>U3-2 Unit 3 Warm-Ups</vt:lpstr>
    </vt:vector>
  </TitlesOfParts>
  <Company>Gwinnett County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Monday, 08/19/2013</dc:title>
  <dc:creator>Pickett, Vanessa</dc:creator>
  <cp:lastModifiedBy>Pickett, Vanessa</cp:lastModifiedBy>
  <cp:revision>132</cp:revision>
  <dcterms:created xsi:type="dcterms:W3CDTF">2013-08-18T16:51:19Z</dcterms:created>
  <dcterms:modified xsi:type="dcterms:W3CDTF">2013-09-13T02:17:02Z</dcterms:modified>
</cp:coreProperties>
</file>