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A399-1707-44B3-A7C8-09A2A7197A50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631500-1D6E-40E6-AA14-F812AF6A2ED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A399-1707-44B3-A7C8-09A2A7197A50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1500-1D6E-40E6-AA14-F812AF6A2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A399-1707-44B3-A7C8-09A2A7197A50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1500-1D6E-40E6-AA14-F812AF6A2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A399-1707-44B3-A7C8-09A2A7197A50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631500-1D6E-40E6-AA14-F812AF6A2ED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A399-1707-44B3-A7C8-09A2A7197A50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631500-1D6E-40E6-AA14-F812AF6A2ED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A399-1707-44B3-A7C8-09A2A7197A50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631500-1D6E-40E6-AA14-F812AF6A2E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A399-1707-44B3-A7C8-09A2A7197A50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631500-1D6E-40E6-AA14-F812AF6A2ED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A399-1707-44B3-A7C8-09A2A7197A50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631500-1D6E-40E6-AA14-F812AF6A2E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A399-1707-44B3-A7C8-09A2A7197A50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631500-1D6E-40E6-AA14-F812AF6A2E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A399-1707-44B3-A7C8-09A2A7197A50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631500-1D6E-40E6-AA14-F812AF6A2ED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A399-1707-44B3-A7C8-09A2A7197A50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631500-1D6E-40E6-AA14-F812AF6A2ED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75EA399-1707-44B3-A7C8-09A2A7197A50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1631500-1D6E-40E6-AA14-F812AF6A2ED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0"/>
            <a:ext cx="8001000" cy="5181600"/>
          </a:xfrm>
        </p:spPr>
        <p:txBody>
          <a:bodyPr>
            <a:noAutofit/>
          </a:bodyPr>
          <a:lstStyle/>
          <a:p>
            <a:pPr marL="287338" indent="-284163" defTabSz="1023938">
              <a:buClr>
                <a:schemeClr val="tx1"/>
              </a:buClr>
            </a:pPr>
            <a:r>
              <a:rPr lang="en-US" sz="3600" b="1" dirty="0" smtClean="0">
                <a:solidFill>
                  <a:srgbClr val="FFFF99"/>
                </a:solidFill>
              </a:rPr>
              <a:t>Add </a:t>
            </a:r>
            <a:r>
              <a:rPr lang="en-US" sz="3600" b="1" dirty="0">
                <a:solidFill>
                  <a:srgbClr val="FFFF99"/>
                </a:solidFill>
              </a:rPr>
              <a:t>to U3-2 Warm-Ups:</a:t>
            </a:r>
          </a:p>
          <a:p>
            <a:pPr marL="522288" indent="0" defTabSz="1023938">
              <a:buNone/>
            </a:pPr>
            <a:r>
              <a:rPr lang="en-US" sz="3600" b="1" dirty="0" smtClean="0"/>
              <a:t>Chapter 4 Mixed Review, p. 130: #94, #95, #97, #98, #101, #102, #</a:t>
            </a:r>
            <a:r>
              <a:rPr lang="en-US" sz="3600" b="1" dirty="0" smtClean="0"/>
              <a:t>103</a:t>
            </a:r>
            <a:endParaRPr lang="en-US" sz="36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7240" y="5334000"/>
            <a:ext cx="7543800" cy="914400"/>
          </a:xfrm>
        </p:spPr>
        <p:txBody>
          <a:bodyPr/>
          <a:lstStyle/>
          <a:p>
            <a:r>
              <a:rPr lang="en-US" dirty="0" smtClean="0"/>
              <a:t>Monday, 09/16/2013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46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381000"/>
            <a:ext cx="7315200" cy="4343399"/>
          </a:xfrm>
        </p:spPr>
        <p:txBody>
          <a:bodyPr>
            <a:noAutofit/>
          </a:bodyPr>
          <a:lstStyle/>
          <a:p>
            <a:pPr marL="532638" indent="-514350">
              <a:buClr>
                <a:schemeClr val="tx1"/>
              </a:buClr>
              <a:buFont typeface="+mj-lt"/>
              <a:buAutoNum type="arabicPeriod" startAt="94"/>
            </a:pPr>
            <a:r>
              <a:rPr lang="en-US" sz="3200" dirty="0" smtClean="0">
                <a:solidFill>
                  <a:srgbClr val="FFFF00"/>
                </a:solidFill>
              </a:rPr>
              <a:t>12 electrons</a:t>
            </a:r>
          </a:p>
          <a:p>
            <a:pPr marL="532638" indent="-514350">
              <a:buClr>
                <a:schemeClr val="tx1"/>
              </a:buClr>
              <a:buFont typeface="+mj-lt"/>
              <a:buAutoNum type="arabicPeriod" startAt="94"/>
              <a:tabLst>
                <a:tab pos="1092200" algn="l"/>
              </a:tabLst>
            </a:pPr>
            <a:r>
              <a:rPr lang="en-US" sz="3200" dirty="0" smtClean="0"/>
              <a:t>#n	= mass number – atomic number</a:t>
            </a:r>
          </a:p>
          <a:p>
            <a:pPr marL="18288" indent="0">
              <a:buClr>
                <a:schemeClr val="tx1"/>
              </a:buClr>
              <a:buNone/>
              <a:tabLst>
                <a:tab pos="1092200" algn="l"/>
              </a:tabLst>
            </a:pPr>
            <a:r>
              <a:rPr lang="en-US" sz="3200" dirty="0"/>
              <a:t>	</a:t>
            </a:r>
            <a:r>
              <a:rPr lang="en-US" sz="3200" dirty="0" smtClean="0"/>
              <a:t>= 235 – 92 = 143 neutrons</a:t>
            </a:r>
          </a:p>
          <a:p>
            <a:pPr marL="532638" indent="-514350">
              <a:buClr>
                <a:schemeClr val="tx1"/>
              </a:buClr>
              <a:buFont typeface="+mj-lt"/>
              <a:buAutoNum type="arabicPeriod" startAt="97"/>
              <a:tabLst>
                <a:tab pos="1092200" algn="l"/>
              </a:tabLst>
            </a:pPr>
            <a:r>
              <a:rPr lang="en-US" sz="3200" dirty="0" smtClean="0">
                <a:solidFill>
                  <a:srgbClr val="FFFF00"/>
                </a:solidFill>
              </a:rPr>
              <a:t>Atom’s diameter is about 10,000 times that of its nucleus. The nucleus is very dense.</a:t>
            </a:r>
          </a:p>
          <a:p>
            <a:pPr marL="532638" indent="-514350">
              <a:buClr>
                <a:schemeClr val="tx1"/>
              </a:buClr>
              <a:buFont typeface="+mj-lt"/>
              <a:buAutoNum type="arabicPeriod" startAt="97"/>
              <a:tabLst>
                <a:tab pos="1092200" algn="l"/>
              </a:tabLst>
            </a:pPr>
            <a:r>
              <a:rPr lang="en-US" sz="3200" dirty="0" smtClean="0"/>
              <a:t>Nucleus is positive. Atom is neutral.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7240" y="5334000"/>
            <a:ext cx="7543800" cy="914400"/>
          </a:xfrm>
        </p:spPr>
        <p:txBody>
          <a:bodyPr/>
          <a:lstStyle/>
          <a:p>
            <a:r>
              <a:rPr lang="en-US" dirty="0" smtClean="0"/>
              <a:t>09/16 Warm-Up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93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381000"/>
            <a:ext cx="7315200" cy="4343399"/>
          </a:xfrm>
        </p:spPr>
        <p:txBody>
          <a:bodyPr>
            <a:noAutofit/>
          </a:bodyPr>
          <a:lstStyle/>
          <a:p>
            <a:pPr marL="682625" indent="-665163">
              <a:buClr>
                <a:schemeClr val="tx1"/>
              </a:buClr>
              <a:buFont typeface="+mj-lt"/>
              <a:buAutoNum type="arabicPeriod" startAt="101"/>
            </a:pPr>
            <a:r>
              <a:rPr lang="en-US" sz="3200" dirty="0" smtClean="0">
                <a:solidFill>
                  <a:srgbClr val="FFFF00"/>
                </a:solidFill>
              </a:rPr>
              <a:t>mass number of 39; 0 charge</a:t>
            </a:r>
          </a:p>
          <a:p>
            <a:pPr marL="682625" indent="-665163">
              <a:buClr>
                <a:schemeClr val="tx1"/>
              </a:buClr>
              <a:buFont typeface="+mj-lt"/>
              <a:buAutoNum type="arabicPeriod" startAt="101"/>
            </a:pPr>
            <a:r>
              <a:rPr lang="en-US" sz="3200" dirty="0" smtClean="0"/>
              <a:t>boron-11</a:t>
            </a:r>
          </a:p>
          <a:p>
            <a:pPr marL="682625" indent="-665163">
              <a:buClr>
                <a:schemeClr val="tx1"/>
              </a:buClr>
              <a:buFont typeface="+mj-lt"/>
              <a:buAutoNum type="arabicPeriod" startAt="101"/>
            </a:pPr>
            <a:r>
              <a:rPr lang="en-US" sz="3200" dirty="0" smtClean="0">
                <a:solidFill>
                  <a:srgbClr val="FFFF00"/>
                </a:solidFill>
              </a:rPr>
              <a:t>silicon isotope symbols:</a:t>
            </a:r>
          </a:p>
          <a:p>
            <a:pPr marL="682625" indent="-665163">
              <a:buClr>
                <a:schemeClr val="tx1"/>
              </a:buClr>
              <a:buFont typeface="+mj-lt"/>
              <a:buAutoNum type="arabicPeriod" startAt="101"/>
            </a:pPr>
            <a:endParaRPr lang="en-US" sz="3200" dirty="0">
              <a:solidFill>
                <a:srgbClr val="FFFF00"/>
              </a:solidFill>
            </a:endParaRPr>
          </a:p>
          <a:p>
            <a:pPr marL="682625" indent="-665163">
              <a:buClr>
                <a:schemeClr val="tx1"/>
              </a:buClr>
              <a:buFont typeface="+mj-lt"/>
              <a:buAutoNum type="arabicPeriod" startAt="101"/>
            </a:pPr>
            <a:endParaRPr lang="en-US" sz="3200" dirty="0" smtClean="0">
              <a:solidFill>
                <a:srgbClr val="FFFF00"/>
              </a:solidFill>
            </a:endParaRPr>
          </a:p>
          <a:p>
            <a:pPr marL="682625" indent="-665163">
              <a:buClr>
                <a:schemeClr val="tx1"/>
              </a:buClr>
              <a:buFont typeface="+mj-lt"/>
              <a:buAutoNum type="arabicPeriod" startAt="101"/>
            </a:pP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7240" y="5334000"/>
            <a:ext cx="7543800" cy="914400"/>
          </a:xfrm>
        </p:spPr>
        <p:txBody>
          <a:bodyPr/>
          <a:lstStyle/>
          <a:p>
            <a:r>
              <a:rPr lang="en-US" dirty="0" smtClean="0"/>
              <a:t>09/16 Warm-Up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429000" y="3048000"/>
            <a:ext cx="1143000" cy="980420"/>
            <a:chOff x="3429000" y="3124200"/>
            <a:chExt cx="1143000" cy="980420"/>
          </a:xfrm>
        </p:grpSpPr>
        <p:sp>
          <p:nvSpPr>
            <p:cNvPr id="6" name="TextBox 5"/>
            <p:cNvSpPr txBox="1"/>
            <p:nvPr/>
          </p:nvSpPr>
          <p:spPr>
            <a:xfrm>
              <a:off x="3429000" y="35814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14</a:t>
              </a:r>
              <a:endParaRPr lang="en-US" sz="32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29000" y="31242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29</a:t>
              </a:r>
              <a:endParaRPr lang="en-US" sz="3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3301425"/>
              <a:ext cx="76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Si</a:t>
              </a:r>
              <a:endParaRPr lang="en-US" sz="3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905000" y="3058180"/>
            <a:ext cx="1143000" cy="980420"/>
            <a:chOff x="1905000" y="3134380"/>
            <a:chExt cx="1143000" cy="980420"/>
          </a:xfrm>
        </p:grpSpPr>
        <p:sp>
          <p:nvSpPr>
            <p:cNvPr id="2" name="TextBox 1"/>
            <p:cNvSpPr txBox="1"/>
            <p:nvPr/>
          </p:nvSpPr>
          <p:spPr>
            <a:xfrm>
              <a:off x="2286000" y="3319718"/>
              <a:ext cx="76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Si</a:t>
              </a:r>
              <a:endParaRPr lang="en-US" sz="3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05000" y="359158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14</a:t>
              </a:r>
              <a:endParaRPr lang="en-US" sz="3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05000" y="313438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28</a:t>
              </a:r>
              <a:endParaRPr lang="en-US" sz="32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953000" y="3063670"/>
            <a:ext cx="1143000" cy="974930"/>
            <a:chOff x="5257800" y="3129690"/>
            <a:chExt cx="1143000" cy="974930"/>
          </a:xfrm>
        </p:grpSpPr>
        <p:sp>
          <p:nvSpPr>
            <p:cNvPr id="11" name="TextBox 10"/>
            <p:cNvSpPr txBox="1"/>
            <p:nvPr/>
          </p:nvSpPr>
          <p:spPr>
            <a:xfrm>
              <a:off x="5257800" y="35814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14</a:t>
              </a:r>
              <a:endParaRPr lang="en-US" sz="32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57800" y="312969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30</a:t>
              </a:r>
              <a:endParaRPr lang="en-US" sz="2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38800" y="3301425"/>
              <a:ext cx="76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Si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2483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521</TotalTime>
  <Words>66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Elemental</vt:lpstr>
      <vt:lpstr>Monday, 09/16/2013</vt:lpstr>
      <vt:lpstr>09/16 Warm-Up</vt:lpstr>
      <vt:lpstr>09/16 Warm-Up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09/16/2013</dc:title>
  <dc:creator>Pickett, Vanessa</dc:creator>
  <cp:lastModifiedBy>Pickett, Vanessa</cp:lastModifiedBy>
  <cp:revision>7</cp:revision>
  <dcterms:created xsi:type="dcterms:W3CDTF">2013-09-15T22:31:47Z</dcterms:created>
  <dcterms:modified xsi:type="dcterms:W3CDTF">2013-09-16T19:00:11Z</dcterms:modified>
</cp:coreProperties>
</file>