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2"/>
  </p:sldMasterIdLst>
  <p:notesMasterIdLst>
    <p:notesMasterId r:id="rId4"/>
  </p:notesMasterIdLst>
  <p:handoutMasterIdLst>
    <p:handoutMasterId r:id="rId5"/>
  </p:handoutMasterIdLst>
  <p:sldIdLst>
    <p:sldId id="279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9/27/2013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2185"/>
              </p:ext>
            </p:extLst>
          </p:nvPr>
        </p:nvGraphicFramePr>
        <p:xfrm>
          <a:off x="38100" y="1905000"/>
          <a:ext cx="9105901" cy="4937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0900"/>
                <a:gridCol w="678054"/>
                <a:gridCol w="3925882"/>
                <a:gridCol w="2671065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e</a:t>
                      </a:r>
                      <a:r>
                        <a:rPr lang="en-US" sz="2000" baseline="30000" dirty="0" smtClean="0"/>
                        <a:t>–</a:t>
                      </a:r>
                      <a:endParaRPr lang="en-US" sz="20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Electron Configuration</a:t>
                      </a:r>
                      <a:r>
                        <a:rPr lang="en-US" sz="2000" baseline="0" dirty="0" smtClean="0"/>
                        <a:t> Notation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Noble Gas (shorthand) Notation</a:t>
                      </a:r>
                      <a:endParaRPr lang="en-US" sz="20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germanium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francium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cadmium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aluminum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628471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Turn a sheet of paper to the landscape orientation and create a table with the following column headings. The column for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Electron Configuration Notation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needs the most space.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9896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U3-19 Shorthand Notation for Electrons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9598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28375</TotalTime>
  <Words>59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669</cp:revision>
  <cp:lastPrinted>2012-04-09T17:11:33Z</cp:lastPrinted>
  <dcterms:created xsi:type="dcterms:W3CDTF">2011-10-23T21:22:59Z</dcterms:created>
  <dcterms:modified xsi:type="dcterms:W3CDTF">2013-09-27T11:05:46Z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