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92" r:id="rId2"/>
  </p:sldMasterIdLst>
  <p:notesMasterIdLst>
    <p:notesMasterId r:id="rId4"/>
  </p:notesMasterIdLst>
  <p:handoutMasterIdLst>
    <p:handoutMasterId r:id="rId5"/>
  </p:handoutMasterIdLst>
  <p:sldIdLst>
    <p:sldId id="279" r:id="rId3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7F00"/>
    <a:srgbClr val="0027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5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535446-AFA0-445F-8E5D-FC28CD952BFB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06CB31-446E-4DE3-84CB-E172EDB3F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5686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EC3846-A130-428D-AEC9-748AB43CEFD6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B00591-2B3D-4E4B-A131-55DE5C30D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169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5802162-4117-40C2-AFD2-DB3ACA8FDDB0}" type="datetimeFigureOut">
              <a:rPr lang="en-US" smtClean="0"/>
              <a:pPr/>
              <a:t>9/30/2013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44E19EB-12F4-4235-A7C4-709EEB3FD8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02162-4117-40C2-AFD2-DB3ACA8FDDB0}" type="datetimeFigureOut">
              <a:rPr lang="en-US" smtClean="0"/>
              <a:pPr/>
              <a:t>9/30/2013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E19EB-12F4-4235-A7C4-709EEB3FD8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02162-4117-40C2-AFD2-DB3ACA8FDDB0}" type="datetimeFigureOut">
              <a:rPr lang="en-US" smtClean="0"/>
              <a:pPr/>
              <a:t>9/30/2013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E19EB-12F4-4235-A7C4-709EEB3FD8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02162-4117-40C2-AFD2-DB3ACA8FDDB0}" type="datetimeFigureOut">
              <a:rPr lang="en-US" smtClean="0"/>
              <a:pPr/>
              <a:t>9/30/2013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E19EB-12F4-4235-A7C4-709EEB3FD8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02162-4117-40C2-AFD2-DB3ACA8FDDB0}" type="datetimeFigureOut">
              <a:rPr lang="en-US" smtClean="0"/>
              <a:pPr/>
              <a:t>9/30/2013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E19EB-12F4-4235-A7C4-709EEB3FD8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02162-4117-40C2-AFD2-DB3ACA8FDDB0}" type="datetimeFigureOut">
              <a:rPr lang="en-US" smtClean="0"/>
              <a:pPr/>
              <a:t>9/30/2013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E19EB-12F4-4235-A7C4-709EEB3FD8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5802162-4117-40C2-AFD2-DB3ACA8FDDB0}" type="datetimeFigureOut">
              <a:rPr lang="en-US" smtClean="0"/>
              <a:pPr/>
              <a:t>9/30/2013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44E19EB-12F4-4235-A7C4-709EEB3FD8A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5802162-4117-40C2-AFD2-DB3ACA8FDDB0}" type="datetimeFigureOut">
              <a:rPr lang="en-US" smtClean="0"/>
              <a:pPr/>
              <a:t>9/30/2013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44E19EB-12F4-4235-A7C4-709EEB3FD8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02162-4117-40C2-AFD2-DB3ACA8FDDB0}" type="datetimeFigureOut">
              <a:rPr lang="en-US" smtClean="0"/>
              <a:pPr/>
              <a:t>9/30/2013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E19EB-12F4-4235-A7C4-709EEB3FD8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02162-4117-40C2-AFD2-DB3ACA8FDDB0}" type="datetimeFigureOut">
              <a:rPr lang="en-US" smtClean="0"/>
              <a:pPr/>
              <a:t>9/30/2013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E19EB-12F4-4235-A7C4-709EEB3FD8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02162-4117-40C2-AFD2-DB3ACA8FDDB0}" type="datetimeFigureOut">
              <a:rPr lang="en-US" smtClean="0"/>
              <a:pPr/>
              <a:t>9/30/2013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E19EB-12F4-4235-A7C4-709EEB3FD8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5802162-4117-40C2-AFD2-DB3ACA8FDDB0}" type="datetimeFigureOut">
              <a:rPr lang="en-US" smtClean="0"/>
              <a:pPr/>
              <a:t>9/30/2013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44E19EB-12F4-4235-A7C4-709EEB3FD8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94" r:id="rId2"/>
    <p:sldLayoutId id="2147484395" r:id="rId3"/>
    <p:sldLayoutId id="2147484396" r:id="rId4"/>
    <p:sldLayoutId id="2147484397" r:id="rId5"/>
    <p:sldLayoutId id="2147484398" r:id="rId6"/>
    <p:sldLayoutId id="2147484399" r:id="rId7"/>
    <p:sldLayoutId id="2147484400" r:id="rId8"/>
    <p:sldLayoutId id="2147484401" r:id="rId9"/>
    <p:sldLayoutId id="2147484402" r:id="rId10"/>
    <p:sldLayoutId id="214748440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81000"/>
            <a:ext cx="8534400" cy="1066800"/>
          </a:xfrm>
        </p:spPr>
        <p:txBody>
          <a:bodyPr/>
          <a:lstStyle/>
          <a:p>
            <a:r>
              <a:rPr lang="en-US" dirty="0" smtClean="0"/>
              <a:t>Monday, 09/30/2013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467" y="1371600"/>
            <a:ext cx="9008533" cy="54864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Add to U3-2 Warm-Ups:</a:t>
            </a:r>
          </a:p>
          <a:p>
            <a:pPr lvl="1"/>
            <a:r>
              <a:rPr lang="en-US" sz="4000" dirty="0" smtClean="0"/>
              <a:t>p. 121 - #24</a:t>
            </a:r>
          </a:p>
          <a:p>
            <a:pPr lvl="1"/>
            <a:r>
              <a:rPr lang="en-US" sz="4000" dirty="0" smtClean="0"/>
              <a:t>p. 130 - #96</a:t>
            </a:r>
          </a:p>
          <a:p>
            <a:pPr lvl="1"/>
            <a:r>
              <a:rPr lang="en-US" sz="4000" dirty="0" smtClean="0"/>
              <a:t>p. 168 - #87</a:t>
            </a:r>
          </a:p>
          <a:p>
            <a:pPr lvl="1"/>
            <a:endParaRPr lang="en-US" dirty="0" smtClean="0"/>
          </a:p>
          <a:p>
            <a:pPr marL="627063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835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7ADB89F-5421-42BB-A5F6-2F55E794A9D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30258</TotalTime>
  <Words>26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Urban</vt:lpstr>
      <vt:lpstr>Monday, 09/30/2013</vt:lpstr>
    </vt:vector>
  </TitlesOfParts>
  <Company>Gwinnett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Monday, 10/24/2011</dc:title>
  <dc:creator>e200801253</dc:creator>
  <cp:lastModifiedBy>Pickett, Vanessa</cp:lastModifiedBy>
  <cp:revision>678</cp:revision>
  <cp:lastPrinted>2012-04-09T17:11:33Z</cp:lastPrinted>
  <dcterms:created xsi:type="dcterms:W3CDTF">2011-10-23T21:22:59Z</dcterms:created>
  <dcterms:modified xsi:type="dcterms:W3CDTF">2013-10-01T00:21:16Z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TC024062679991</vt:lpwstr>
  </property>
</Properties>
</file>