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2"/>
  </p:sldMasterIdLst>
  <p:notesMasterIdLst>
    <p:notesMasterId r:id="rId4"/>
  </p:notesMasterIdLst>
  <p:handoutMasterIdLst>
    <p:handoutMasterId r:id="rId5"/>
  </p:handoutMasterIdLst>
  <p:sldIdLst>
    <p:sldId id="281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802162-4117-40C2-AFD2-DB3ACA8FDDB0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066800"/>
          </a:xfrm>
        </p:spPr>
        <p:txBody>
          <a:bodyPr/>
          <a:lstStyle/>
          <a:p>
            <a:r>
              <a:rPr lang="en-US" dirty="0" smtClean="0"/>
              <a:t>Unit 3 Pop Quiz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609600"/>
            <a:ext cx="4038600" cy="6165787"/>
          </a:xfrm>
        </p:spPr>
        <p:txBody>
          <a:bodyPr/>
          <a:lstStyle/>
          <a:p>
            <a:pPr marL="463550" indent="-354013">
              <a:buFont typeface="+mj-lt"/>
              <a:buAutoNum type="arabicPeriod"/>
            </a:pPr>
            <a:r>
              <a:rPr lang="en-US" dirty="0" smtClean="0"/>
              <a:t>Identify the element.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Platinum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Silver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Argon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Cadmium</a:t>
            </a:r>
          </a:p>
          <a:p>
            <a:pPr marL="457200" indent="-347663">
              <a:buFont typeface="+mj-lt"/>
              <a:buAutoNum type="arabicPeriod"/>
            </a:pPr>
            <a:r>
              <a:rPr lang="en-US" dirty="0" smtClean="0"/>
              <a:t>194</a:t>
            </a:r>
          </a:p>
          <a:p>
            <a:pPr marL="457200" indent="-347663">
              <a:buFont typeface="+mj-lt"/>
              <a:buAutoNum type="arabicPeriod"/>
            </a:pPr>
            <a:endParaRPr lang="en-US" dirty="0" smtClean="0"/>
          </a:p>
          <a:p>
            <a:pPr marL="457200" indent="-347663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457200" indent="-347663">
              <a:buFont typeface="+mj-lt"/>
              <a:buAutoNum type="arabicPeriod"/>
            </a:pPr>
            <a:endParaRPr lang="en-US" dirty="0" smtClean="0"/>
          </a:p>
          <a:p>
            <a:pPr marL="457200" indent="-347663">
              <a:buFont typeface="+mj-lt"/>
              <a:buAutoNum type="arabicPeriod"/>
            </a:pPr>
            <a:r>
              <a:rPr lang="en-US" dirty="0" smtClean="0"/>
              <a:t>126.9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457200" indent="-347663">
              <a:buFont typeface="+mj-lt"/>
              <a:buAutoNum type="arabicPeriod"/>
            </a:pPr>
            <a:r>
              <a:rPr lang="en-US" dirty="0" smtClean="0"/>
              <a:t>80</a:t>
            </a:r>
          </a:p>
          <a:p>
            <a:pPr marL="457200" indent="-347663">
              <a:buFont typeface="+mj-lt"/>
              <a:buAutoNum type="arabicPeriod"/>
            </a:pPr>
            <a:endParaRPr lang="en-US" dirty="0" smtClean="0"/>
          </a:p>
          <a:p>
            <a:pPr marL="457200" indent="-347663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457200" indent="-347663">
              <a:buFont typeface="+mj-lt"/>
              <a:buAutoNum type="arabicPeriod"/>
            </a:pPr>
            <a:r>
              <a:rPr lang="en-US" dirty="0" smtClean="0"/>
              <a:t>A valence electron is an electron in the outermost energy level of an atom</a:t>
            </a:r>
            <a:r>
              <a:rPr lang="en-US" dirty="0" smtClean="0"/>
              <a:t>.</a:t>
            </a:r>
          </a:p>
          <a:p>
            <a:pPr marL="457200" indent="-347663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457200" indent="-347663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800600" cy="5556187"/>
          </a:xfrm>
        </p:spPr>
        <p:txBody>
          <a:bodyPr/>
          <a:lstStyle/>
          <a:p>
            <a:pPr marL="463550" indent="-354013">
              <a:buFont typeface="+mj-lt"/>
              <a:buAutoNum type="arabicPeriod"/>
            </a:pPr>
            <a:r>
              <a:rPr lang="en-US" dirty="0" smtClean="0"/>
              <a:t>Identify the element.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78 protons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47 electrons in neutral atom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/>
              <a:t>2</a:t>
            </a:r>
            <a:r>
              <a:rPr lang="en-US" dirty="0" smtClean="0"/>
              <a:t>2p</a:t>
            </a:r>
            <a:r>
              <a:rPr lang="en-US" baseline="30000" dirty="0"/>
              <a:t>6</a:t>
            </a:r>
            <a:r>
              <a:rPr lang="en-US" dirty="0" smtClean="0"/>
              <a:t>3s</a:t>
            </a:r>
            <a:r>
              <a:rPr lang="en-US" baseline="30000" dirty="0"/>
              <a:t>2</a:t>
            </a:r>
            <a:r>
              <a:rPr lang="en-US" dirty="0" smtClean="0"/>
              <a:t>3p</a:t>
            </a:r>
            <a:r>
              <a:rPr lang="en-US" baseline="30000" dirty="0"/>
              <a:t>6</a:t>
            </a:r>
          </a:p>
          <a:p>
            <a:pPr marL="858838" lvl="1" indent="-395288">
              <a:buFont typeface="+mj-lt"/>
              <a:buAutoNum type="alphaLcPeriod"/>
            </a:pPr>
            <a:r>
              <a:rPr lang="en-US" dirty="0" smtClean="0"/>
              <a:t>[Kr]5s</a:t>
            </a:r>
            <a:r>
              <a:rPr lang="en-US" baseline="30000" dirty="0"/>
              <a:t>2</a:t>
            </a:r>
            <a:r>
              <a:rPr lang="en-US" dirty="0" smtClean="0"/>
              <a:t>4d</a:t>
            </a:r>
            <a:r>
              <a:rPr lang="en-US" baseline="30000" dirty="0"/>
              <a:t>10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What is the mass number of a mercury atom with 114 neutrons?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Write the isotopic notation for a tin atom with 76 neutrons.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What is the atomic mass for iodine?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What is the mass number of the most abundant isotope of bromine?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How many electrons can an individual orbital hold?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Define valence electron</a:t>
            </a:r>
            <a:r>
              <a:rPr lang="en-US" dirty="0" smtClean="0"/>
              <a:t>.</a:t>
            </a:r>
          </a:p>
          <a:p>
            <a:pPr marL="463550" indent="-293688">
              <a:buFont typeface="+mj-lt"/>
              <a:buAutoNum type="arabicPeriod"/>
            </a:pPr>
            <a:r>
              <a:rPr lang="en-US" dirty="0" smtClean="0"/>
              <a:t>Draw the Lewis dot diagram  for As.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62600" y="2819400"/>
            <a:ext cx="914400" cy="648563"/>
            <a:chOff x="-1752600" y="652046"/>
            <a:chExt cx="914400" cy="648563"/>
          </a:xfrm>
        </p:grpSpPr>
        <p:sp>
          <p:nvSpPr>
            <p:cNvPr id="5" name="TextBox 4"/>
            <p:cNvSpPr txBox="1"/>
            <p:nvPr/>
          </p:nvSpPr>
          <p:spPr>
            <a:xfrm>
              <a:off x="-1371600" y="762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Sn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676400" y="962055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50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752600" y="6520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126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86400" y="5867400"/>
            <a:ext cx="723900" cy="762000"/>
            <a:chOff x="5829300" y="6096000"/>
            <a:chExt cx="723900" cy="76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5829300" y="6096000"/>
              <a:ext cx="723900" cy="762000"/>
              <a:chOff x="5829300" y="6096000"/>
              <a:chExt cx="723900" cy="76200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829300" y="6096000"/>
                <a:ext cx="723900" cy="762000"/>
                <a:chOff x="5829300" y="6096000"/>
                <a:chExt cx="723900" cy="762000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5829300" y="6248400"/>
                  <a:ext cx="228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/>
                      <a:cs typeface="Times New Roman"/>
                    </a:rPr>
                    <a:t>•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096000" y="6096000"/>
                  <a:ext cx="228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/>
                      <a:cs typeface="Times New Roman"/>
                    </a:rPr>
                    <a:t>•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96000" y="6488668"/>
                  <a:ext cx="228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/>
                      <a:cs typeface="Times New Roman"/>
                    </a:rPr>
                    <a:t>•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324600" y="6400800"/>
                  <a:ext cx="228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/>
                      <a:cs typeface="Times New Roman"/>
                    </a:rPr>
                    <a:t>•</a:t>
                  </a:r>
                  <a:endParaRPr lang="en-US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5905500" y="627217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As</a:t>
                </a:r>
                <a:endParaRPr lang="en-US" sz="2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324600" y="62484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•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548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30709</TotalTime>
  <Words>126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Unit 3 Pop Quiz #2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685</cp:revision>
  <cp:lastPrinted>2012-04-09T17:11:33Z</cp:lastPrinted>
  <dcterms:created xsi:type="dcterms:W3CDTF">2011-10-23T21:22:59Z</dcterms:created>
  <dcterms:modified xsi:type="dcterms:W3CDTF">2013-10-01T18:10:55Z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