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2"/>
  </p:sldMasterIdLst>
  <p:notesMasterIdLst>
    <p:notesMasterId r:id="rId4"/>
  </p:notesMasterIdLst>
  <p:handoutMasterIdLst>
    <p:handoutMasterId r:id="rId5"/>
  </p:handoutMasterIdLst>
  <p:sldIdLst>
    <p:sldId id="296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F00"/>
    <a:srgbClr val="002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86" autoAdjust="0"/>
  </p:normalViewPr>
  <p:slideViewPr>
    <p:cSldViewPr>
      <p:cViewPr varScale="1">
        <p:scale>
          <a:sx n="70" d="100"/>
          <a:sy n="70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35446-AFA0-445F-8E5D-FC28CD952B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6CB31-446E-4DE3-84CB-E172EDB3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68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3846-A130-428D-AEC9-748AB43CEFD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767"/>
            <a:ext cx="560832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00591-2B3D-4E4B-A131-55DE5C30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6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Period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00591-2B3D-4E4B-A131-55DE5C30D9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4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228600"/>
            <a:ext cx="8001000" cy="1143000"/>
          </a:xfrm>
        </p:spPr>
        <p:txBody>
          <a:bodyPr/>
          <a:lstStyle/>
          <a:p>
            <a:r>
              <a:rPr lang="en-US" dirty="0" smtClean="0"/>
              <a:t>U4-3 Density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8001000" cy="6096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the density formula.</a:t>
            </a:r>
          </a:p>
          <a:p>
            <a:pPr marL="804863" lvl="1" indent="-354013">
              <a:buFont typeface="+mj-lt"/>
              <a:buAutoNum type="alphaLcPeriod"/>
            </a:pPr>
            <a:r>
              <a:rPr lang="en-US" sz="2400" dirty="0"/>
              <a:t>Rearrange the density formula to solve for mass.</a:t>
            </a:r>
          </a:p>
          <a:p>
            <a:pPr marL="804863" lvl="1" indent="-354013">
              <a:buFont typeface="+mj-lt"/>
              <a:buAutoNum type="alphaLcPeriod"/>
            </a:pPr>
            <a:r>
              <a:rPr lang="en-US" sz="2400" dirty="0"/>
              <a:t>Rearrange the density formula to solve for volume.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density of a mineral if 427 g of the mineral occupy a volume of 35.0 mL?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density of water in g/mL?</a:t>
            </a:r>
          </a:p>
          <a:p>
            <a:pPr marL="798513" lvl="1" indent="-334963"/>
            <a:r>
              <a:rPr lang="en-US" sz="2400" dirty="0"/>
              <a:t>What is the mass of 27.25 mL of water?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density of ethyl alcohol is 0.789 g/</a:t>
            </a:r>
            <a:r>
              <a:rPr lang="en-US" dirty="0" err="1"/>
              <a:t>mL.</a:t>
            </a:r>
            <a:r>
              <a:rPr lang="en-US" dirty="0"/>
              <a:t> Calculate the volume of 100. g of ethyl alcohol.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water level in a graduated cylinder stands at 20.0 mL before and at 26.2 mL after a 16.74-g metal bolt is submerged in the water.</a:t>
            </a:r>
          </a:p>
          <a:p>
            <a:pPr marL="804863" lvl="1" indent="-300038">
              <a:buFont typeface="+mj-lt"/>
              <a:buAutoNum type="alphaLcPeriod"/>
            </a:pPr>
            <a:r>
              <a:rPr lang="en-US" sz="2400" dirty="0"/>
              <a:t>What is the volume of the bolt?</a:t>
            </a:r>
          </a:p>
          <a:p>
            <a:pPr marL="804863" lvl="1" indent="-300038">
              <a:buFont typeface="+mj-lt"/>
              <a:buAutoNum type="alphaLcPeriod"/>
            </a:pPr>
            <a:r>
              <a:rPr lang="en-US" sz="2400" dirty="0"/>
              <a:t>What is the density of the bolt?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6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ADB89F-5421-42BB-A5F6-2F55E794A9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32755</TotalTime>
  <Words>132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U4-3 Density Review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10/24/2011</dc:title>
  <dc:creator>e200801253</dc:creator>
  <cp:lastModifiedBy>Pickett, Vanessa</cp:lastModifiedBy>
  <cp:revision>751</cp:revision>
  <cp:lastPrinted>2013-10-08T12:21:26Z</cp:lastPrinted>
  <dcterms:created xsi:type="dcterms:W3CDTF">2011-10-23T21:22:59Z</dcterms:created>
  <dcterms:modified xsi:type="dcterms:W3CDTF">2013-10-09T14:27:49Z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TC024062679991</vt:lpwstr>
  </property>
</Properties>
</file>