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7" r:id="rId2"/>
    <p:sldMasterId id="2147483658" r:id="rId3"/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</p:sldMasterIdLst>
  <p:notesMasterIdLst>
    <p:notesMasterId r:id="rId25"/>
  </p:notesMasterIdLst>
  <p:handoutMasterIdLst>
    <p:handoutMasterId r:id="rId26"/>
  </p:handoutMasterIdLst>
  <p:sldIdLst>
    <p:sldId id="352" r:id="rId14"/>
    <p:sldId id="363" r:id="rId15"/>
    <p:sldId id="351" r:id="rId16"/>
    <p:sldId id="355" r:id="rId17"/>
    <p:sldId id="362" r:id="rId18"/>
    <p:sldId id="354" r:id="rId19"/>
    <p:sldId id="356" r:id="rId20"/>
    <p:sldId id="357" r:id="rId21"/>
    <p:sldId id="358" r:id="rId22"/>
    <p:sldId id="359" r:id="rId23"/>
    <p:sldId id="360" r:id="rId24"/>
  </p:sldIdLst>
  <p:sldSz cx="9144000" cy="6858000" type="screen4x3"/>
  <p:notesSz cx="7004050" cy="9283700"/>
  <p:custShowLst>
    <p:custShow name="Resources" id="0">
      <p:sldLst/>
    </p:custShow>
    <p:custShow name="Help" id="1">
      <p:sldLst/>
    </p:custShow>
    <p:custShow name="Study Guide" id="2">
      <p:sldLst>
        <p:sld r:id="rId20"/>
        <p:sld r:id="rId21"/>
        <p:sld r:id="rId22"/>
        <p:sld r:id="rId24"/>
        <p:sld r:id="rId23"/>
      </p:sldLst>
    </p:custShow>
    <p:custShow name="Chapter Assessment" id="3">
      <p:sldLst/>
    </p:custShow>
    <p:custShow name="STP" id="4">
      <p:sldLst>
        <p:sld r:id="rId16"/>
        <p:sld r:id="rId14"/>
        <p:sld r:id="rId19"/>
        <p:sld r:id="rId17"/>
      </p:sldLst>
    </p:custShow>
    <p:custShow name="Image Bank" id="5">
      <p:sldLst/>
    </p:custShow>
    <p:custShow name="CIM" id="6">
      <p:sldLst>
        <p:sld r:id="rId18"/>
      </p:sldLst>
    </p:custShow>
  </p:custShowLst>
  <p:custDataLst>
    <p:tags r:id="rId27"/>
  </p:custDataLst>
  <p:defaultTextStyle>
    <a:defPPr>
      <a:defRPr lang="en-US"/>
    </a:defPPr>
    <a:lvl1pPr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8A6"/>
    <a:srgbClr val="277727"/>
    <a:srgbClr val="339933"/>
    <a:srgbClr val="003399"/>
    <a:srgbClr val="000000"/>
    <a:srgbClr val="0099CC"/>
    <a:srgbClr val="003366"/>
    <a:srgbClr val="B13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39" autoAdjust="0"/>
  </p:normalViewPr>
  <p:slideViewPr>
    <p:cSldViewPr>
      <p:cViewPr>
        <p:scale>
          <a:sx n="66" d="100"/>
          <a:sy n="66" d="100"/>
        </p:scale>
        <p:origin x="-528" y="-210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2790F3D5-2FB4-40F4-9F63-433873F837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603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1CC5F831-5FDF-4578-BF87-EE4502923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4622"/>
      </p:ext>
    </p:extLst>
  </p:cSld>
  <p:clrMapOvr>
    <a:masterClrMapping/>
  </p:clrMapOvr>
  <p:transition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1682"/>
      </p:ext>
    </p:extLst>
  </p:cSld>
  <p:clrMapOvr>
    <a:masterClrMapping/>
  </p:clrMapOvr>
  <p:transition>
    <p:wipe dir="r"/>
    <p:sndAc>
      <p:endSnd/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1329"/>
      </p:ext>
    </p:extLst>
  </p:cSld>
  <p:clrMapOvr>
    <a:masterClrMapping/>
  </p:clrMapOvr>
  <p:transition>
    <p:wipe dir="r"/>
    <p:sndAc>
      <p:endSnd/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2355"/>
      </p:ext>
    </p:extLst>
  </p:cSld>
  <p:clrMapOvr>
    <a:masterClrMapping/>
  </p:clrMapOvr>
  <p:transition>
    <p:wipe dir="r"/>
    <p:sndAc>
      <p:endSnd/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95834"/>
      </p:ext>
    </p:extLst>
  </p:cSld>
  <p:clrMapOvr>
    <a:masterClrMapping/>
  </p:clrMapOvr>
  <p:transition>
    <p:wipe dir="r"/>
    <p:sndAc>
      <p:endSnd/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37684"/>
      </p:ext>
    </p:extLst>
  </p:cSld>
  <p:clrMapOvr>
    <a:masterClrMapping/>
  </p:clrMapOvr>
  <p:transition>
    <p:wipe dir="r"/>
    <p:sndAc>
      <p:endSnd/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17410"/>
      </p:ext>
    </p:extLst>
  </p:cSld>
  <p:clrMapOvr>
    <a:masterClrMapping/>
  </p:clrMapOvr>
  <p:transition>
    <p:wipe dir="r"/>
    <p:sndAc>
      <p:endSnd/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598"/>
      </p:ext>
    </p:extLst>
  </p:cSld>
  <p:clrMapOvr>
    <a:masterClrMapping/>
  </p:clrMapOvr>
  <p:transition>
    <p:wipe dir="r"/>
    <p:sndAc>
      <p:endSnd/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444141"/>
      </p:ext>
    </p:extLst>
  </p:cSld>
  <p:clrMapOvr>
    <a:masterClrMapping/>
  </p:clrMapOvr>
  <p:transition>
    <p:wipe dir="r"/>
    <p:sndAc>
      <p:endSnd/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80964"/>
      </p:ext>
    </p:extLst>
  </p:cSld>
  <p:clrMapOvr>
    <a:masterClrMapping/>
  </p:clrMapOvr>
  <p:transition>
    <p:wipe dir="r"/>
    <p:sndAc>
      <p:endSnd/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38956"/>
      </p:ext>
    </p:extLst>
  </p:cSld>
  <p:clrMapOvr>
    <a:masterClrMapping/>
  </p:clrMapOvr>
  <p:transition>
    <p:wipe dir="r"/>
    <p:sndAc>
      <p:endSnd/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0084"/>
      </p:ext>
    </p:extLst>
  </p:cSld>
  <p:clrMapOvr>
    <a:masterClrMapping/>
  </p:clrMapOvr>
  <p:transition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9444"/>
      </p:ext>
    </p:extLst>
  </p:cSld>
  <p:clrMapOvr>
    <a:masterClrMapping/>
  </p:clrMapOvr>
  <p:transition>
    <p:wipe dir="r"/>
    <p:sndAc>
      <p:endSnd/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99155"/>
      </p:ext>
    </p:extLst>
  </p:cSld>
  <p:clrMapOvr>
    <a:masterClrMapping/>
  </p:clrMapOvr>
  <p:transition>
    <p:wipe dir="r"/>
    <p:sndAc>
      <p:endSnd/>
    </p:sndAc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9724"/>
      </p:ext>
    </p:extLst>
  </p:cSld>
  <p:clrMapOvr>
    <a:masterClrMapping/>
  </p:clrMapOvr>
  <p:transition>
    <p:wipe dir="r"/>
    <p:sndAc>
      <p:endSnd/>
    </p:sndAc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141"/>
      </p:ext>
    </p:extLst>
  </p:cSld>
  <p:clrMapOvr>
    <a:masterClrMapping/>
  </p:clrMapOvr>
  <p:transition>
    <p:wipe dir="r"/>
    <p:sndAc>
      <p:endSnd/>
    </p:sndAc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047070"/>
      </p:ext>
    </p:extLst>
  </p:cSld>
  <p:clrMapOvr>
    <a:masterClrMapping/>
  </p:clrMapOvr>
  <p:transition>
    <p:wipe dir="r"/>
    <p:sndAc>
      <p:endSnd/>
    </p:sndAc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347"/>
      </p:ext>
    </p:extLst>
  </p:cSld>
  <p:clrMapOvr>
    <a:masterClrMapping/>
  </p:clrMapOvr>
  <p:transition>
    <p:wipe dir="r"/>
    <p:sndAc>
      <p:endSnd/>
    </p:sndAc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1622"/>
      </p:ext>
    </p:extLst>
  </p:cSld>
  <p:clrMapOvr>
    <a:masterClrMapping/>
  </p:clrMapOvr>
  <p:transition>
    <p:wipe dir="r"/>
    <p:sndAc>
      <p:endSnd/>
    </p:sndAc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8771"/>
      </p:ext>
    </p:extLst>
  </p:cSld>
  <p:clrMapOvr>
    <a:masterClrMapping/>
  </p:clrMapOvr>
  <p:transition>
    <p:wipe dir="r"/>
    <p:sndAc>
      <p:endSnd/>
    </p:sndAc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86123"/>
      </p:ext>
    </p:extLst>
  </p:cSld>
  <p:clrMapOvr>
    <a:masterClrMapping/>
  </p:clrMapOvr>
  <p:transition>
    <p:wipe dir="r"/>
    <p:sndAc>
      <p:endSnd/>
    </p:sndAc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0270"/>
      </p:ext>
    </p:extLst>
  </p:cSld>
  <p:clrMapOvr>
    <a:masterClrMapping/>
  </p:clrMapOvr>
  <p:transition>
    <p:wipe dir="r"/>
    <p:sndAc>
      <p:endSnd/>
    </p:sndAc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4628581"/>
      </p:ext>
    </p:extLst>
  </p:cSld>
  <p:clrMapOvr>
    <a:masterClrMapping/>
  </p:clrMapOvr>
  <p:transition>
    <p:wipe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8679"/>
      </p:ext>
    </p:extLst>
  </p:cSld>
  <p:clrMapOvr>
    <a:masterClrMapping/>
  </p:clrMapOvr>
  <p:transition>
    <p:wipe dir="r"/>
    <p:sndAc>
      <p:endSnd/>
    </p:sndAc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9822"/>
      </p:ext>
    </p:extLst>
  </p:cSld>
  <p:clrMapOvr>
    <a:masterClrMapping/>
  </p:clrMapOvr>
  <p:transition>
    <p:wipe dir="r"/>
    <p:sndAc>
      <p:endSnd/>
    </p:sndAc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7822"/>
      </p:ext>
    </p:extLst>
  </p:cSld>
  <p:clrMapOvr>
    <a:masterClrMapping/>
  </p:clrMapOvr>
  <p:transition>
    <p:wipe dir="r"/>
    <p:sndAc>
      <p:endSnd/>
    </p:sndAc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3554"/>
      </p:ext>
    </p:extLst>
  </p:cSld>
  <p:clrMapOvr>
    <a:masterClrMapping/>
  </p:clrMapOvr>
  <p:transition>
    <p:wipe dir="r"/>
    <p:sndAc>
      <p:endSnd/>
    </p:sndAc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3874"/>
      </p:ext>
    </p:extLst>
  </p:cSld>
  <p:clrMapOvr>
    <a:masterClrMapping/>
  </p:clrMapOvr>
  <p:transition>
    <p:wipe dir="r"/>
    <p:sndAc>
      <p:endSnd/>
    </p:sndAc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070515"/>
      </p:ext>
    </p:extLst>
  </p:cSld>
  <p:clrMapOvr>
    <a:masterClrMapping/>
  </p:clrMapOvr>
  <p:transition>
    <p:wipe dir="r"/>
    <p:sndAc>
      <p:endSnd/>
    </p:sndAc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459"/>
      </p:ext>
    </p:extLst>
  </p:cSld>
  <p:clrMapOvr>
    <a:masterClrMapping/>
  </p:clrMapOvr>
  <p:transition>
    <p:wipe dir="r"/>
    <p:sndAc>
      <p:endSnd/>
    </p:sndAc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8663"/>
      </p:ext>
    </p:extLst>
  </p:cSld>
  <p:clrMapOvr>
    <a:masterClrMapping/>
  </p:clrMapOvr>
  <p:transition>
    <p:wipe dir="r"/>
    <p:sndAc>
      <p:endSnd/>
    </p:sndAc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156"/>
      </p:ext>
    </p:extLst>
  </p:cSld>
  <p:clrMapOvr>
    <a:masterClrMapping/>
  </p:clrMapOvr>
  <p:transition>
    <p:wipe dir="r"/>
    <p:sndAc>
      <p:endSnd/>
    </p:sndAc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703911"/>
      </p:ext>
    </p:extLst>
  </p:cSld>
  <p:clrMapOvr>
    <a:masterClrMapping/>
  </p:clrMapOvr>
  <p:transition>
    <p:wipe dir="r"/>
    <p:sndAc>
      <p:endSnd/>
    </p:sndAc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356229"/>
      </p:ext>
    </p:extLst>
  </p:cSld>
  <p:clrMapOvr>
    <a:masterClrMapping/>
  </p:clrMapOvr>
  <p:transition>
    <p:wipe dir="r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69748"/>
      </p:ext>
    </p:extLst>
  </p:cSld>
  <p:clrMapOvr>
    <a:masterClrMapping/>
  </p:clrMapOvr>
  <p:transition>
    <p:wipe dir="r"/>
    <p:sndAc>
      <p:endSnd/>
    </p:sndAc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919109"/>
      </p:ext>
    </p:extLst>
  </p:cSld>
  <p:clrMapOvr>
    <a:masterClrMapping/>
  </p:clrMapOvr>
  <p:transition>
    <p:wipe dir="r"/>
    <p:sndAc>
      <p:endSnd/>
    </p:sndAc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9543"/>
      </p:ext>
    </p:extLst>
  </p:cSld>
  <p:clrMapOvr>
    <a:masterClrMapping/>
  </p:clrMapOvr>
  <p:transition>
    <p:wipe dir="r"/>
    <p:sndAc>
      <p:endSnd/>
    </p:sndAc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72908"/>
      </p:ext>
    </p:extLst>
  </p:cSld>
  <p:clrMapOvr>
    <a:masterClrMapping/>
  </p:clrMapOvr>
  <p:transition>
    <p:wipe dir="r"/>
    <p:sndAc>
      <p:endSnd/>
    </p:sndAc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164"/>
      </p:ext>
    </p:extLst>
  </p:cSld>
  <p:clrMapOvr>
    <a:masterClrMapping/>
  </p:clrMapOvr>
  <p:transition>
    <p:wipe dir="r"/>
    <p:sndAc>
      <p:endSnd/>
    </p:sndAc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9846"/>
      </p:ext>
    </p:extLst>
  </p:cSld>
  <p:clrMapOvr>
    <a:masterClrMapping/>
  </p:clrMapOvr>
  <p:transition>
    <p:wipe dir="r"/>
    <p:sndAc>
      <p:endSnd/>
    </p:sndAc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043281"/>
      </p:ext>
    </p:extLst>
  </p:cSld>
  <p:clrMapOvr>
    <a:masterClrMapping/>
  </p:clrMapOvr>
  <p:transition>
    <p:wipe dir="r"/>
    <p:sndAc>
      <p:endSnd/>
    </p:sndAc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49186"/>
      </p:ext>
    </p:extLst>
  </p:cSld>
  <p:clrMapOvr>
    <a:masterClrMapping/>
  </p:clrMapOvr>
  <p:transition>
    <p:wipe dir="r"/>
    <p:sndAc>
      <p:endSnd/>
    </p:sndAc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4101"/>
      </p:ext>
    </p:extLst>
  </p:cSld>
  <p:clrMapOvr>
    <a:masterClrMapping/>
  </p:clrMapOvr>
  <p:transition>
    <p:wipe dir="r"/>
    <p:sndAc>
      <p:endSnd/>
    </p:sndAc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4865"/>
      </p:ext>
    </p:extLst>
  </p:cSld>
  <p:clrMapOvr>
    <a:masterClrMapping/>
  </p:clrMapOvr>
  <p:transition>
    <p:wipe dir="r"/>
    <p:sndAc>
      <p:endSnd/>
    </p:sndAc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664068"/>
      </p:ext>
    </p:extLst>
  </p:cSld>
  <p:clrMapOvr>
    <a:masterClrMapping/>
  </p:clrMapOvr>
  <p:transition>
    <p:wipe dir="r"/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767835"/>
      </p:ext>
    </p:extLst>
  </p:cSld>
  <p:clrMapOvr>
    <a:masterClrMapping/>
  </p:clrMapOvr>
  <p:transition>
    <p:wipe dir="r"/>
    <p:sndAc>
      <p:endSnd/>
    </p:sndAc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94393"/>
      </p:ext>
    </p:extLst>
  </p:cSld>
  <p:clrMapOvr>
    <a:masterClrMapping/>
  </p:clrMapOvr>
  <p:transition>
    <p:wipe dir="r"/>
    <p:sndAc>
      <p:endSnd/>
    </p:sndAc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361142"/>
      </p:ext>
    </p:extLst>
  </p:cSld>
  <p:clrMapOvr>
    <a:masterClrMapping/>
  </p:clrMapOvr>
  <p:transition>
    <p:wipe dir="r"/>
    <p:sndAc>
      <p:endSnd/>
    </p:sndAc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2212"/>
      </p:ext>
    </p:extLst>
  </p:cSld>
  <p:clrMapOvr>
    <a:masterClrMapping/>
  </p:clrMapOvr>
  <p:transition>
    <p:wipe dir="r"/>
    <p:sndAc>
      <p:endSnd/>
    </p:sndAc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4687"/>
      </p:ext>
    </p:extLst>
  </p:cSld>
  <p:clrMapOvr>
    <a:masterClrMapping/>
  </p:clrMapOvr>
  <p:transition>
    <p:wipe dir="r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7144"/>
      </p:ext>
    </p:extLst>
  </p:cSld>
  <p:clrMapOvr>
    <a:masterClrMapping/>
  </p:clrMapOvr>
  <p:transition>
    <p:wipe dir="r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4983"/>
      </p:ext>
    </p:extLst>
  </p:cSld>
  <p:clrMapOvr>
    <a:masterClrMapping/>
  </p:clrMapOvr>
  <p:transition>
    <p:wipe dir="r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531"/>
      </p:ext>
    </p:extLst>
  </p:cSld>
  <p:clrMapOvr>
    <a:masterClrMapping/>
  </p:clrMapOvr>
  <p:transition>
    <p:wipe dir="r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285613"/>
      </p:ext>
    </p:extLst>
  </p:cSld>
  <p:clrMapOvr>
    <a:masterClrMapping/>
  </p:clrMapOvr>
  <p:transition>
    <p:wipe dir="r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733742"/>
      </p:ext>
    </p:extLst>
  </p:cSld>
  <p:clrMapOvr>
    <a:masterClrMapping/>
  </p:clrMapOvr>
  <p:transition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4613"/>
      </p:ext>
    </p:extLst>
  </p:cSld>
  <p:clrMapOvr>
    <a:masterClrMapping/>
  </p:clrMapOvr>
  <p:transition>
    <p:wipe dir="r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49187"/>
      </p:ext>
    </p:extLst>
  </p:cSld>
  <p:clrMapOvr>
    <a:masterClrMapping/>
  </p:clrMapOvr>
  <p:transition>
    <p:wipe dir="r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4298"/>
      </p:ext>
    </p:extLst>
  </p:cSld>
  <p:clrMapOvr>
    <a:masterClrMapping/>
  </p:clrMapOvr>
  <p:transition>
    <p:wipe dir="r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71742"/>
      </p:ext>
    </p:extLst>
  </p:cSld>
  <p:clrMapOvr>
    <a:masterClrMapping/>
  </p:clrMapOvr>
  <p:transition>
    <p:wipe dir="r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6372"/>
      </p:ext>
    </p:extLst>
  </p:cSld>
  <p:clrMapOvr>
    <a:masterClrMapping/>
  </p:clrMapOvr>
  <p:transition>
    <p:wipe dir="r"/>
    <p:sndAc>
      <p:endSnd/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49"/>
      </p:ext>
    </p:extLst>
  </p:cSld>
  <p:clrMapOvr>
    <a:masterClrMapping/>
  </p:clrMapOvr>
  <p:transition>
    <p:wipe dir="r"/>
    <p:sndAc>
      <p:endSnd/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431865"/>
      </p:ext>
    </p:extLst>
  </p:cSld>
  <p:clrMapOvr>
    <a:masterClrMapping/>
  </p:clrMapOvr>
  <p:transition>
    <p:wipe dir="r"/>
    <p:sndAc>
      <p:endSnd/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1119"/>
      </p:ext>
    </p:extLst>
  </p:cSld>
  <p:clrMapOvr>
    <a:masterClrMapping/>
  </p:clrMapOvr>
  <p:transition>
    <p:wipe dir="r"/>
    <p:sndAc>
      <p:endSnd/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5411"/>
      </p:ext>
    </p:extLst>
  </p:cSld>
  <p:clrMapOvr>
    <a:masterClrMapping/>
  </p:clrMapOvr>
  <p:transition>
    <p:wipe dir="r"/>
    <p:sndAc>
      <p:endSnd/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7731"/>
      </p:ext>
    </p:extLst>
  </p:cSld>
  <p:clrMapOvr>
    <a:masterClrMapping/>
  </p:clrMapOvr>
  <p:transition>
    <p:wipe dir="r"/>
    <p:sndAc>
      <p:endSnd/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932285"/>
      </p:ext>
    </p:extLst>
  </p:cSld>
  <p:clrMapOvr>
    <a:masterClrMapping/>
  </p:clrMapOvr>
  <p:transition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48534"/>
      </p:ext>
    </p:extLst>
  </p:cSld>
  <p:clrMapOvr>
    <a:masterClrMapping/>
  </p:clrMapOvr>
  <p:transition>
    <p:wipe dir="r"/>
    <p:sndAc>
      <p:endSnd/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1382"/>
      </p:ext>
    </p:extLst>
  </p:cSld>
  <p:clrMapOvr>
    <a:masterClrMapping/>
  </p:clrMapOvr>
  <p:transition>
    <p:wipe dir="r"/>
    <p:sndAc>
      <p:endSnd/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752026"/>
      </p:ext>
    </p:extLst>
  </p:cSld>
  <p:clrMapOvr>
    <a:masterClrMapping/>
  </p:clrMapOvr>
  <p:transition>
    <p:wipe dir="r"/>
    <p:sndAc>
      <p:endSnd/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5460"/>
      </p:ext>
    </p:extLst>
  </p:cSld>
  <p:clrMapOvr>
    <a:masterClrMapping/>
  </p:clrMapOvr>
  <p:transition>
    <p:wipe dir="r"/>
    <p:sndAc>
      <p:endSnd/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54983"/>
      </p:ext>
    </p:extLst>
  </p:cSld>
  <p:clrMapOvr>
    <a:masterClrMapping/>
  </p:clrMapOvr>
  <p:transition>
    <p:wipe dir="r"/>
    <p:sndAc>
      <p:endSnd/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6299"/>
      </p:ext>
    </p:extLst>
  </p:cSld>
  <p:clrMapOvr>
    <a:masterClrMapping/>
  </p:clrMapOvr>
  <p:transition>
    <p:wipe dir="r"/>
    <p:sndAc>
      <p:endSnd/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7952"/>
      </p:ext>
    </p:extLst>
  </p:cSld>
  <p:clrMapOvr>
    <a:masterClrMapping/>
  </p:clrMapOvr>
  <p:transition>
    <p:wipe dir="r"/>
    <p:sndAc>
      <p:endSnd/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2556"/>
      </p:ext>
    </p:extLst>
  </p:cSld>
  <p:clrMapOvr>
    <a:masterClrMapping/>
  </p:clrMapOvr>
  <p:transition>
    <p:wipe dir="r"/>
    <p:sndAc>
      <p:endSnd/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624"/>
      </p:ext>
    </p:extLst>
  </p:cSld>
  <p:clrMapOvr>
    <a:masterClrMapping/>
  </p:clrMapOvr>
  <p:transition>
    <p:wipe dir="r"/>
    <p:sndAc>
      <p:endSnd/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8186"/>
      </p:ext>
    </p:extLst>
  </p:cSld>
  <p:clrMapOvr>
    <a:masterClrMapping/>
  </p:clrMapOvr>
  <p:transition>
    <p:wipe dir="r"/>
    <p:sndAc>
      <p:endSnd/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3496"/>
      </p:ext>
    </p:extLst>
  </p:cSld>
  <p:clrMapOvr>
    <a:masterClrMapping/>
  </p:clrMapOvr>
  <p:transition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4782"/>
      </p:ext>
    </p:extLst>
  </p:cSld>
  <p:clrMapOvr>
    <a:masterClrMapping/>
  </p:clrMapOvr>
  <p:transition>
    <p:wipe dir="r"/>
    <p:sndAc>
      <p:endSnd/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295003"/>
      </p:ext>
    </p:extLst>
  </p:cSld>
  <p:clrMapOvr>
    <a:masterClrMapping/>
  </p:clrMapOvr>
  <p:transition>
    <p:wipe dir="r"/>
    <p:sndAc>
      <p:endSnd/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827403"/>
      </p:ext>
    </p:extLst>
  </p:cSld>
  <p:clrMapOvr>
    <a:masterClrMapping/>
  </p:clrMapOvr>
  <p:transition>
    <p:wipe dir="r"/>
    <p:sndAc>
      <p:endSnd/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961628"/>
      </p:ext>
    </p:extLst>
  </p:cSld>
  <p:clrMapOvr>
    <a:masterClrMapping/>
  </p:clrMapOvr>
  <p:transition>
    <p:wipe dir="r"/>
    <p:sndAc>
      <p:endSnd/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4916"/>
      </p:ext>
    </p:extLst>
  </p:cSld>
  <p:clrMapOvr>
    <a:masterClrMapping/>
  </p:clrMapOvr>
  <p:transition>
    <p:wipe dir="r"/>
    <p:sndAc>
      <p:endSnd/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1677"/>
      </p:ext>
    </p:extLst>
  </p:cSld>
  <p:clrMapOvr>
    <a:masterClrMapping/>
  </p:clrMapOvr>
  <p:transition>
    <p:wipe dir="r"/>
    <p:sndAc>
      <p:endSnd/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9210"/>
      </p:ext>
    </p:extLst>
  </p:cSld>
  <p:clrMapOvr>
    <a:masterClrMapping/>
  </p:clrMapOvr>
  <p:transition>
    <p:wipe dir="r"/>
    <p:sndAc>
      <p:endSnd/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312"/>
      </p:ext>
    </p:extLst>
  </p:cSld>
  <p:clrMapOvr>
    <a:masterClrMapping/>
  </p:clrMapOvr>
  <p:transition>
    <p:wipe dir="r"/>
    <p:sndAc>
      <p:endSnd/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949503"/>
      </p:ext>
    </p:extLst>
  </p:cSld>
  <p:clrMapOvr>
    <a:masterClrMapping/>
  </p:clrMapOvr>
  <p:transition>
    <p:wipe dir="r"/>
    <p:sndAc>
      <p:endSnd/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7871"/>
      </p:ext>
    </p:extLst>
  </p:cSld>
  <p:clrMapOvr>
    <a:masterClrMapping/>
  </p:clrMapOvr>
  <p:transition>
    <p:wipe dir="r"/>
    <p:sndAc>
      <p:endSnd/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8571"/>
      </p:ext>
    </p:extLst>
  </p:cSld>
  <p:clrMapOvr>
    <a:masterClrMapping/>
  </p:clrMapOvr>
  <p:transition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25302"/>
      </p:ext>
    </p:extLst>
  </p:cSld>
  <p:clrMapOvr>
    <a:masterClrMapping/>
  </p:clrMapOvr>
  <p:transition>
    <p:wipe dir="r"/>
    <p:sndAc>
      <p:endSnd/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5478"/>
      </p:ext>
    </p:extLst>
  </p:cSld>
  <p:clrMapOvr>
    <a:masterClrMapping/>
  </p:clrMapOvr>
  <p:transition>
    <p:wipe dir="r"/>
    <p:sndAc>
      <p:endSnd/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50762"/>
      </p:ext>
    </p:extLst>
  </p:cSld>
  <p:clrMapOvr>
    <a:masterClrMapping/>
  </p:clrMapOvr>
  <p:transition>
    <p:wipe dir="r"/>
    <p:sndAc>
      <p:endSnd/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21310"/>
      </p:ext>
    </p:extLst>
  </p:cSld>
  <p:clrMapOvr>
    <a:masterClrMapping/>
  </p:clrMapOvr>
  <p:transition>
    <p:wipe dir="r"/>
    <p:sndAc>
      <p:endSnd/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342392"/>
      </p:ext>
    </p:extLst>
  </p:cSld>
  <p:clrMapOvr>
    <a:masterClrMapping/>
  </p:clrMapOvr>
  <p:transition>
    <p:wipe dir="r"/>
    <p:sndAc>
      <p:endSnd/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1177"/>
      </p:ext>
    </p:extLst>
  </p:cSld>
  <p:clrMapOvr>
    <a:masterClrMapping/>
  </p:clrMapOvr>
  <p:transition>
    <p:wipe dir="r"/>
    <p:sndAc>
      <p:endSnd/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06479"/>
      </p:ext>
    </p:extLst>
  </p:cSld>
  <p:clrMapOvr>
    <a:masterClrMapping/>
  </p:clrMapOvr>
  <p:transition>
    <p:wipe dir="r"/>
    <p:sndAc>
      <p:endSnd/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12251"/>
      </p:ext>
    </p:extLst>
  </p:cSld>
  <p:clrMapOvr>
    <a:masterClrMapping/>
  </p:clrMapOvr>
  <p:transition>
    <p:wipe dir="r"/>
    <p:sndAc>
      <p:endSnd/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4119"/>
      </p:ext>
    </p:extLst>
  </p:cSld>
  <p:clrMapOvr>
    <a:masterClrMapping/>
  </p:clrMapOvr>
  <p:transition>
    <p:wipe dir="r"/>
    <p:sndAc>
      <p:endSnd/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285423"/>
      </p:ext>
    </p:extLst>
  </p:cSld>
  <p:clrMapOvr>
    <a:masterClrMapping/>
  </p:clrMapOvr>
  <p:transition>
    <p:wipe dir="r"/>
    <p:sndAc>
      <p:endSnd/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8259"/>
      </p:ext>
    </p:extLst>
  </p:cSld>
  <p:clrMapOvr>
    <a:masterClrMapping/>
  </p:clrMapOvr>
  <p:transition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3143"/>
      </p:ext>
    </p:extLst>
  </p:cSld>
  <p:clrMapOvr>
    <a:masterClrMapping/>
  </p:clrMapOvr>
  <p:transition>
    <p:wipe dir="r"/>
    <p:sndAc>
      <p:endSnd/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6622"/>
      </p:ext>
    </p:extLst>
  </p:cSld>
  <p:clrMapOvr>
    <a:masterClrMapping/>
  </p:clrMapOvr>
  <p:transition>
    <p:wipe dir="r"/>
    <p:sndAc>
      <p:endSnd/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034"/>
      </p:ext>
    </p:extLst>
  </p:cSld>
  <p:clrMapOvr>
    <a:masterClrMapping/>
  </p:clrMapOvr>
  <p:transition>
    <p:wipe dir="r"/>
    <p:sndAc>
      <p:endSnd/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423943"/>
      </p:ext>
    </p:extLst>
  </p:cSld>
  <p:clrMapOvr>
    <a:masterClrMapping/>
  </p:clrMapOvr>
  <p:transition>
    <p:wipe dir="r"/>
    <p:sndAc>
      <p:endSnd/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035216"/>
      </p:ext>
    </p:extLst>
  </p:cSld>
  <p:clrMapOvr>
    <a:masterClrMapping/>
  </p:clrMapOvr>
  <p:transition>
    <p:wipe dir="r"/>
    <p:sndAc>
      <p:endSnd/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086043"/>
      </p:ext>
    </p:extLst>
  </p:cSld>
  <p:clrMapOvr>
    <a:masterClrMapping/>
  </p:clrMapOvr>
  <p:transition>
    <p:wipe dir="r"/>
    <p:sndAc>
      <p:endSnd/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1402"/>
      </p:ext>
    </p:extLst>
  </p:cSld>
  <p:clrMapOvr>
    <a:masterClrMapping/>
  </p:clrMapOvr>
  <p:transition>
    <p:wipe dir="r"/>
    <p:sndAc>
      <p:endSnd/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9801"/>
      </p:ext>
    </p:extLst>
  </p:cSld>
  <p:clrMapOvr>
    <a:masterClrMapping/>
  </p:clrMapOvr>
  <p:transition>
    <p:wipe dir="r"/>
    <p:sndAc>
      <p:endSnd/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6300"/>
      </p:ext>
    </p:extLst>
  </p:cSld>
  <p:clrMapOvr>
    <a:masterClrMapping/>
  </p:clrMapOvr>
  <p:transition>
    <p:wipe dir="r"/>
    <p:sndAc>
      <p:endSnd/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4537"/>
      </p:ext>
    </p:extLst>
  </p:cSld>
  <p:clrMapOvr>
    <a:masterClrMapping/>
  </p:clrMapOvr>
  <p:transition>
    <p:wipe dir="r"/>
    <p:sndAc>
      <p:endSnd/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056122"/>
      </p:ext>
    </p:extLst>
  </p:cSld>
  <p:clrMapOvr>
    <a:masterClrMapping/>
  </p:clrMapOvr>
  <p:transition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51324"/>
      </p:ext>
    </p:extLst>
  </p:cSld>
  <p:clrMapOvr>
    <a:masterClrMapping/>
  </p:clrMapOvr>
  <p:transition>
    <p:wipe dir="r"/>
    <p:sndAc>
      <p:endSnd/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683"/>
      </p:ext>
    </p:extLst>
  </p:cSld>
  <p:clrMapOvr>
    <a:masterClrMapping/>
  </p:clrMapOvr>
  <p:transition>
    <p:wipe dir="r"/>
    <p:sndAc>
      <p:endSnd/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5595"/>
      </p:ext>
    </p:extLst>
  </p:cSld>
  <p:clrMapOvr>
    <a:masterClrMapping/>
  </p:clrMapOvr>
  <p:transition>
    <p:wipe dir="r"/>
    <p:sndAc>
      <p:endSnd/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23908"/>
      </p:ext>
    </p:extLst>
  </p:cSld>
  <p:clrMapOvr>
    <a:masterClrMapping/>
  </p:clrMapOvr>
  <p:transition>
    <p:wipe dir="r"/>
    <p:sndAc>
      <p:endSnd/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14712"/>
      </p:ext>
    </p:extLst>
  </p:cSld>
  <p:clrMapOvr>
    <a:masterClrMapping/>
  </p:clrMapOvr>
  <p:transition>
    <p:wipe dir="r"/>
    <p:sndAc>
      <p:endSnd/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503031"/>
      </p:ext>
    </p:extLst>
  </p:cSld>
  <p:clrMapOvr>
    <a:masterClrMapping/>
  </p:clrMapOvr>
  <p:transition>
    <p:wipe dir="r"/>
    <p:sndAc>
      <p:endSnd/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271709"/>
      </p:ext>
    </p:extLst>
  </p:cSld>
  <p:clrMapOvr>
    <a:masterClrMapping/>
  </p:clrMapOvr>
  <p:transition>
    <p:wipe dir="r"/>
    <p:sndAc>
      <p:endSnd/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7039"/>
      </p:ext>
    </p:extLst>
  </p:cSld>
  <p:clrMapOvr>
    <a:masterClrMapping/>
  </p:clrMapOvr>
  <p:transition>
    <p:wipe dir="r"/>
    <p:sndAc>
      <p:endSnd/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5290"/>
      </p:ext>
    </p:extLst>
  </p:cSld>
  <p:clrMapOvr>
    <a:masterClrMapping/>
  </p:clrMapOvr>
  <p:transition>
    <p:wipe dir="r"/>
    <p:sndAc>
      <p:endSnd/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1059"/>
      </p:ext>
    </p:extLst>
  </p:cSld>
  <p:clrMapOvr>
    <a:masterClrMapping/>
  </p:clrMapOvr>
  <p:transition>
    <p:wipe dir="r"/>
    <p:sndAc>
      <p:endSnd/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65"/>
      </p:ext>
    </p:extLst>
  </p:cSld>
  <p:clrMapOvr>
    <a:masterClrMapping/>
  </p:clrMapOvr>
  <p:transition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895853"/>
      </p:ext>
    </p:extLst>
  </p:cSld>
  <p:clrMapOvr>
    <a:masterClrMapping/>
  </p:clrMapOvr>
  <p:transition>
    <p:wipe dir="r"/>
    <p:sndAc>
      <p:endSnd/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67985"/>
      </p:ext>
    </p:extLst>
  </p:cSld>
  <p:clrMapOvr>
    <a:masterClrMapping/>
  </p:clrMapOvr>
  <p:transition>
    <p:wipe dir="r"/>
    <p:sndAc>
      <p:endSnd/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911"/>
      </p:ext>
    </p:extLst>
  </p:cSld>
  <p:clrMapOvr>
    <a:masterClrMapping/>
  </p:clrMapOvr>
  <p:transition>
    <p:wipe dir="r"/>
    <p:sndAc>
      <p:endSnd/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2886"/>
      </p:ext>
    </p:extLst>
  </p:cSld>
  <p:clrMapOvr>
    <a:masterClrMapping/>
  </p:clrMapOvr>
  <p:transition>
    <p:wipe dir="r"/>
    <p:sndAc>
      <p:endSnd/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66797"/>
      </p:ext>
    </p:extLst>
  </p:cSld>
  <p:clrMapOvr>
    <a:masterClrMapping/>
  </p:clrMapOvr>
  <p:transition>
    <p:wipe dir="r"/>
    <p:sndAc>
      <p:endSnd/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019997"/>
      </p:ext>
    </p:extLst>
  </p:cSld>
  <p:clrMapOvr>
    <a:masterClrMapping/>
  </p:clrMapOvr>
  <p:transition>
    <p:wipe dir="r"/>
    <p:sndAc>
      <p:endSnd/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616768"/>
      </p:ext>
    </p:extLst>
  </p:cSld>
  <p:clrMapOvr>
    <a:masterClrMapping/>
  </p:clrMapOvr>
  <p:transition>
    <p:wipe dir="r"/>
    <p:sndAc>
      <p:endSnd/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688183"/>
      </p:ext>
    </p:extLst>
  </p:cSld>
  <p:clrMapOvr>
    <a:masterClrMapping/>
  </p:clrMapOvr>
  <p:transition>
    <p:wipe dir="r"/>
    <p:sndAc>
      <p:endSnd/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495"/>
      </p:ext>
    </p:extLst>
  </p:cSld>
  <p:clrMapOvr>
    <a:masterClrMapping/>
  </p:clrMapOvr>
  <p:transition>
    <p:wipe dir="r"/>
    <p:sndAc>
      <p:endSnd/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2052"/>
      </p:ext>
    </p:extLst>
  </p:cSld>
  <p:clrMapOvr>
    <a:masterClrMapping/>
  </p:clrMapOvr>
  <p:transition>
    <p:wipe dir="r"/>
    <p:sndAc>
      <p:endSnd/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2120"/>
      </p:ext>
    </p:extLst>
  </p:cSld>
  <p:clrMapOvr>
    <a:masterClrMapping/>
  </p:clrMapOvr>
  <p:transition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26882"/>
      </p:ext>
    </p:extLst>
  </p:cSld>
  <p:clrMapOvr>
    <a:masterClrMapping/>
  </p:clrMapOvr>
  <p:transition>
    <p:wipe dir="r"/>
    <p:sndAc>
      <p:endSnd/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4615"/>
      </p:ext>
    </p:extLst>
  </p:cSld>
  <p:clrMapOvr>
    <a:masterClrMapping/>
  </p:clrMapOvr>
  <p:transition>
    <p:wipe dir="r"/>
    <p:sndAc>
      <p:endSnd/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493056"/>
      </p:ext>
    </p:extLst>
  </p:cSld>
  <p:clrMapOvr>
    <a:masterClrMapping/>
  </p:clrMapOvr>
  <p:transition>
    <p:wipe dir="r"/>
    <p:sndAc>
      <p:endSnd/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7353"/>
      </p:ext>
    </p:extLst>
  </p:cSld>
  <p:clrMapOvr>
    <a:masterClrMapping/>
  </p:clrMapOvr>
  <p:transition>
    <p:wipe dir="r"/>
    <p:sndAc>
      <p:endSnd/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981"/>
      </p:ext>
    </p:extLst>
  </p:cSld>
  <p:clrMapOvr>
    <a:masterClrMapping/>
  </p:clrMapOvr>
  <p:transition>
    <p:wipe dir="r"/>
    <p:sndAc>
      <p:endSnd/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5195"/>
      </p:ext>
    </p:extLst>
  </p:cSld>
  <p:clrMapOvr>
    <a:masterClrMapping/>
  </p:clrMapOvr>
  <p:transition>
    <p:wipe dir="r"/>
    <p:sndAc>
      <p:endSnd/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5317"/>
      </p:ext>
    </p:extLst>
  </p:cSld>
  <p:clrMapOvr>
    <a:masterClrMapping/>
  </p:clrMapOvr>
  <p:transition>
    <p:wipe dir="r"/>
    <p:sndAc>
      <p:endSnd/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805142"/>
      </p:ext>
    </p:extLst>
  </p:cSld>
  <p:clrMapOvr>
    <a:masterClrMapping/>
  </p:clrMapOvr>
  <p:transition>
    <p:wipe dir="r"/>
    <p:sndAc>
      <p:endSnd/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012400"/>
      </p:ext>
    </p:extLst>
  </p:cSld>
  <p:clrMapOvr>
    <a:masterClrMapping/>
  </p:clrMapOvr>
  <p:transition>
    <p:wipe dir="r"/>
    <p:sndAc>
      <p:endSnd/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0624"/>
      </p:ext>
    </p:extLst>
  </p:cSld>
  <p:clrMapOvr>
    <a:masterClrMapping/>
  </p:clrMapOvr>
  <p:transition>
    <p:wipe dir="r"/>
    <p:sndAc>
      <p:endSnd/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9223"/>
      </p:ext>
    </p:extLst>
  </p:cSld>
  <p:clrMapOvr>
    <a:masterClrMapping/>
  </p:clrMapOvr>
  <p:transition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02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09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12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20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9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6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2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slide" Target="../slides/slide3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8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11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940" name="Picture 4" descr="HSS_CO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3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4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5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6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7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8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159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0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1" name="Picture 9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2" name="Picture 10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79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0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1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2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183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4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5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Proto01_PPP_STP_PPT_HS_659252_tab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964" name="Picture 4" descr="HSS_End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965" name="Rectangle 5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1447800" y="2209800"/>
            <a:ext cx="525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986" name="Picture 2" descr="Proto01_PPP_PPT_HS_659252_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7" name="Picture 3" descr="CMC EXIT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010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1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2" name="Picture 4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3" name="Picture 5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014" name="Picture 6" descr="h">
            <a:hlinkClick r:id="rId17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5" name="Picture 7" descr="kl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6" name="Picture 8" descr="k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7" name="Picture 9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4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5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6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37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8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9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40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058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59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0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61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2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3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4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82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4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85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6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7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8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06" name="Picture 2" descr="Proto01_PPP_STP_PPT_HS_659252_top1_lo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107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6380163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1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2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3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4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35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6" name="Picture 8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7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435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Title the page: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10/28 Warm-Up: Review for Bonding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Number the page in the upper </a:t>
            </a:r>
            <a:r>
              <a:rPr lang="en-US" b="1" dirty="0" err="1" smtClean="0">
                <a:solidFill>
                  <a:srgbClr val="B13142"/>
                </a:solidFill>
              </a:rPr>
              <a:t>righthand</a:t>
            </a:r>
            <a:r>
              <a:rPr lang="en-US" b="1" dirty="0" smtClean="0">
                <a:solidFill>
                  <a:srgbClr val="B13142"/>
                </a:solidFill>
              </a:rPr>
              <a:t> corner: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U5-3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There are 10 questions:</a:t>
            </a:r>
          </a:p>
          <a:p>
            <a:pPr marL="514350" indent="-282575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tabLst/>
            </a:pPr>
            <a:r>
              <a:rPr lang="en-US" b="1" dirty="0" smtClean="0">
                <a:solidFill>
                  <a:srgbClr val="B13142"/>
                </a:solidFill>
              </a:rPr>
              <a:t>Write the question.</a:t>
            </a:r>
          </a:p>
          <a:p>
            <a:pPr marL="514350" indent="-282575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Then write the </a:t>
            </a:r>
            <a:r>
              <a:rPr lang="en-US" b="1" u="sng" dirty="0" smtClean="0">
                <a:solidFill>
                  <a:srgbClr val="B13142"/>
                </a:solidFill>
              </a:rPr>
              <a:t>correct</a:t>
            </a:r>
            <a:r>
              <a:rPr lang="en-US" b="1" dirty="0" smtClean="0">
                <a:solidFill>
                  <a:srgbClr val="B13142"/>
                </a:solidFill>
              </a:rPr>
              <a:t> answer.</a:t>
            </a:r>
            <a:endParaRPr lang="en-US" b="1" dirty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3400" y="1905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element is the most electronegative?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A.</a:t>
            </a:r>
            <a:r>
              <a:rPr lang="en-US" b="1" dirty="0" smtClean="0">
                <a:solidFill>
                  <a:srgbClr val="277727"/>
                </a:solidFill>
              </a:rPr>
              <a:t>	</a:t>
            </a:r>
            <a:r>
              <a:rPr lang="en-US" dirty="0" smtClean="0"/>
              <a:t>Fluorine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Helium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Hydrogen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Francium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9993128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0225" y="3805684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element is the least electronegative?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A.</a:t>
            </a:r>
            <a:r>
              <a:rPr lang="en-US" b="1" dirty="0" smtClean="0">
                <a:solidFill>
                  <a:srgbClr val="277727"/>
                </a:solidFill>
              </a:rPr>
              <a:t>	</a:t>
            </a:r>
            <a:r>
              <a:rPr lang="en-US" dirty="0" smtClean="0"/>
              <a:t>Fluorine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Helium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Hydrogen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Francium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50303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Oval 2"/>
          <p:cNvSpPr>
            <a:spLocks noChangeArrowheads="1"/>
          </p:cNvSpPr>
          <p:nvPr/>
        </p:nvSpPr>
        <p:spPr bwMode="auto">
          <a:xfrm>
            <a:off x="503238" y="3581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Electrons in an atom’s </a:t>
            </a:r>
            <a:r>
              <a:rPr lang="en-US" b="1" dirty="0" smtClean="0">
                <a:solidFill>
                  <a:srgbClr val="B13142"/>
                </a:solidFill>
              </a:rPr>
              <a:t>outermost </a:t>
            </a:r>
            <a:r>
              <a:rPr lang="en-US" b="1" dirty="0">
                <a:solidFill>
                  <a:srgbClr val="B13142"/>
                </a:solidFill>
              </a:rPr>
              <a:t>energy level are referred to as what?</a:t>
            </a:r>
            <a:r>
              <a:rPr lang="en-US" dirty="0"/>
              <a:t> </a:t>
            </a:r>
            <a:r>
              <a:rPr lang="en-US" b="1" dirty="0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ions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/>
              <a:t>cations</a:t>
            </a:r>
            <a:r>
              <a:rPr lang="en-US" dirty="0"/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valence electrons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/>
              <a:t>noble-gas electrons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22467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30" grpId="0" build="p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Oval 2"/>
          <p:cNvSpPr>
            <a:spLocks noChangeArrowheads="1"/>
          </p:cNvSpPr>
          <p:nvPr/>
        </p:nvSpPr>
        <p:spPr bwMode="auto">
          <a:xfrm>
            <a:off x="503238" y="1905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530225" y="1295400"/>
            <a:ext cx="83851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What makes an atom stable?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full octet of valence electrons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no valence electrons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atoms are already stable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being a metal makes an atom stable</a:t>
            </a:r>
            <a:endParaRPr lang="en-US" dirty="0"/>
          </a:p>
        </p:txBody>
      </p:sp>
      <p:pic>
        <p:nvPicPr>
          <p:cNvPr id="208914" name="Picture 18" descr="l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907" grpId="0" build="p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503238" y="2514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5" y="1295400"/>
            <a:ext cx="7391400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How many electrons are in a full octet?</a:t>
            </a:r>
            <a:r>
              <a:rPr lang="en-US"/>
              <a:t> </a:t>
            </a:r>
            <a:r>
              <a:rPr lang="en-US" b="1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A.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10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B.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8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C.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6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D.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4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3003" grpId="0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03238" y="42672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9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Which elements naturally occur with a full octet of valence electrons?</a:t>
            </a:r>
            <a:r>
              <a:rPr lang="en-US" sz="3200">
                <a:solidFill>
                  <a:srgbClr val="B13142"/>
                </a:solidFill>
              </a:rPr>
              <a:t> </a:t>
            </a:r>
            <a:r>
              <a:rPr lang="en-US" sz="3200" b="1">
                <a:solidFill>
                  <a:srgbClr val="B13142"/>
                </a:solidFill>
              </a:rPr>
              <a:t>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A.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alkali metals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B.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alkali earth metals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C.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halogens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>
                <a:solidFill>
                  <a:srgbClr val="B13142"/>
                </a:solidFill>
              </a:rPr>
              <a:t>D.</a:t>
            </a:r>
            <a:r>
              <a:rPr lang="en-US" b="1">
                <a:solidFill>
                  <a:srgbClr val="277727"/>
                </a:solidFill>
              </a:rPr>
              <a:t>	</a:t>
            </a:r>
            <a:r>
              <a:rPr lang="en-US"/>
              <a:t>noble gases 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421918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0225" y="23622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52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Elements with a full octet have which configuration?</a:t>
            </a:r>
            <a:r>
              <a:rPr lang="en-US" sz="3200" dirty="0" smtClean="0">
                <a:solidFill>
                  <a:srgbClr val="B13142"/>
                </a:solidFill>
              </a:rPr>
              <a:t> </a:t>
            </a:r>
            <a:r>
              <a:rPr lang="en-US" sz="3200" b="1" dirty="0" smtClean="0">
                <a:solidFill>
                  <a:srgbClr val="B13142"/>
                </a:solidFill>
              </a:rPr>
              <a:t> 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noble gas </a:t>
            </a:r>
            <a:r>
              <a:rPr lang="en-US" dirty="0" smtClean="0"/>
              <a:t>configuration 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halogen configuration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b="1" dirty="0" smtClean="0">
                <a:solidFill>
                  <a:srgbClr val="277727"/>
                </a:solidFill>
              </a:rPr>
              <a:t>i</a:t>
            </a:r>
            <a:r>
              <a:rPr lang="en-US" dirty="0" smtClean="0"/>
              <a:t>onic configuration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transition metal configuration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03238" y="3200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What rule guides atoms in becoming stable?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rule of octaves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rule of 8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octet rule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rule of 10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39118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0225" y="3581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Differences in what periodic trend can be used to predict the type of bond?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ionization energy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atomic radius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electronegativity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672804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3400" y="2514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84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What is electronegativity?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A.</a:t>
            </a:r>
            <a:r>
              <a:rPr lang="en-US" b="1" dirty="0" smtClean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charge of an ion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ability of an atom to attract electrons into a chemical bond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energy required to remove an electron from an atom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negatively charged atom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Review for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2083822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1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1"/>
  <p:tag name="MULTIRESPDIVISOR" val="1"/>
  <p:tag name="CORRECTPOINTVALUE" val="100"/>
  <p:tag name="ZEROBASED" val="False"/>
  <p:tag name="SHOWBARVISIBLE" val="True"/>
  <p:tag name="REQUIREPASSWORD" val="False"/>
  <p:tag name="RESPCOUNTERFORMAT" val="0"/>
  <p:tag name="NUMRESPONSES" val="1"/>
  <p:tag name="AUTOADVANCE" val="False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DEFAULTPORT" val="1001"/>
  <p:tag name="RESPTABLESTYLE" val="-1"/>
  <p:tag name="BACKUPMAINTENANCE" val="7"/>
  <p:tag name="STDCHART" val="1"/>
  <p:tag name="DEFAULTNUMTEAMS" val="5"/>
  <p:tag name="USESCHEMECOLORS" val="True"/>
  <p:tag name="GRIDSIZE" val="{Width=800, Height=600}"/>
  <p:tag name="PARTLISTDEFAULT" val="0"/>
  <p:tag name="ADDINALWAYSLOADED" val="False"/>
  <p:tag name="ENABLEPRESENTERVPAD" val="False"/>
  <p:tag name="COUNTDOWNSECONDS" val="10"/>
  <p:tag name="ROTATIONINTERVAL" val="2"/>
  <p:tag name="BUBBLEVALUEFORMAT" val="0.0"/>
  <p:tag name="DISPLAYNAME" val="True"/>
  <p:tag name="CHARTLABELS" val="0"/>
  <p:tag name="REALTIMEBACKUP" val="False"/>
  <p:tag name="ANSWERNOWSTYLE" val="-1"/>
  <p:tag name="ALLOWDUPLICATES" val="False"/>
  <p:tag name="BUBBLENAMEVISIBLE" val="True"/>
  <p:tag name="GRIDOPACITY" val="90"/>
  <p:tag name="INCLUDEPPT" val="True"/>
  <p:tag name="EXPANDSHOWBAR" val="True"/>
  <p:tag name="CHARTVALUEFORMAT" val="0%"/>
  <p:tag name="CUSTOMCELLBACKCOLOR1" val="-657956"/>
  <p:tag name="RESETCHARTS" val="True"/>
  <p:tag name="ANSWERNOWTEXT" val="Answer Now"/>
  <p:tag name="MAXRESPONDERS" val="5"/>
  <p:tag name="POLLINGCYCLE" val="2"/>
  <p:tag name="COUNTDOWNSTYLE" val="-1"/>
  <p:tag name="CUSTOMCELLBACKCOLOR4" val="-8355712"/>
  <p:tag name="TPVERSION" val="2006"/>
  <p:tag name="GRIDROTATIONINTERVAL" val="2"/>
  <p:tag name="AUTOUPDATEALIASES" val="True"/>
  <p:tag name="USEENTERPRISEMANAGER" val="False"/>
  <p:tag name="CUSTOMCELLFORECOLOR" val="-16777216"/>
  <p:tag name="AUTOADJUSTPARTRANGE" val="True"/>
  <p:tag name="ALLOWUSERFEEDBACK" val="True"/>
  <p:tag name="DELIMITERS" val="3.1"/>
  <p:tag name="MMPROD_NEXTUNIQUEID" val="10010"/>
  <p:tag name="MMPROD_UIDATA" val="&lt;database version=&quot;7.0&quot;&gt;&lt;object type=&quot;1&quot; unique_id=&quot;10001&quot;&gt;&lt;object type=&quot;8&quot; unique_id=&quot;12191&quot;&gt;&lt;/object&gt;&lt;object type=&quot;2&quot; unique_id=&quot;12192&quot;&gt;&lt;object type=&quot;3&quot; unique_id=&quot;12193&quot;&gt;&lt;property id=&quot;20148&quot; value=&quot;5&quot;/&gt;&lt;property id=&quot;20300&quot; value=&quot;Slide 1&quot;/&gt;&lt;property id=&quot;20307&quot; value=&quot;256&quot;/&gt;&lt;/object&gt;&lt;object type=&quot;3&quot; unique_id=&quot;12194&quot;&gt;&lt;property id=&quot;20148&quot; value=&quot;5&quot;/&gt;&lt;property id=&quot;20300&quot; value=&quot;Slide 2&quot;/&gt;&lt;property id=&quot;20307&quot; value=&quot;257&quot;/&gt;&lt;/object&gt;&lt;object type=&quot;3&quot; unique_id=&quot;12195&quot;&gt;&lt;property id=&quot;20148&quot; value=&quot;5&quot;/&gt;&lt;property id=&quot;20300&quot; value=&quot;Slide 3&quot;/&gt;&lt;property id=&quot;20307&quot; value=&quot;258&quot;/&gt;&lt;/object&gt;&lt;object type=&quot;3&quot; unique_id=&quot;12196&quot;&gt;&lt;property id=&quot;20148&quot; value=&quot;5&quot;/&gt;&lt;property id=&quot;20300&quot; value=&quot;Slide 4&quot;/&gt;&lt;property id=&quot;20307&quot; value=&quot;259&quot;/&gt;&lt;/object&gt;&lt;object type=&quot;3&quot; unique_id=&quot;12197&quot;&gt;&lt;property id=&quot;20148&quot; value=&quot;5&quot;/&gt;&lt;property id=&quot;20300&quot; value=&quot;Slide 5&quot;/&gt;&lt;property id=&quot;20307&quot; value=&quot;261&quot;/&gt;&lt;/object&gt;&lt;object type=&quot;3&quot; unique_id=&quot;12198&quot;&gt;&lt;property id=&quot;20148&quot; value=&quot;5&quot;/&gt;&lt;property id=&quot;20300&quot; value=&quot;Slide 6&quot;/&gt;&lt;property id=&quot;20307&quot; value=&quot;260&quot;/&gt;&lt;/object&gt;&lt;object type=&quot;3&quot; unique_id=&quot;12199&quot;&gt;&lt;property id=&quot;20148&quot; value=&quot;5&quot;/&gt;&lt;property id=&quot;20300&quot; value=&quot;Slide 7&quot;/&gt;&lt;property id=&quot;20307&quot; value=&quot;364&quot;/&gt;&lt;/object&gt;&lt;object type=&quot;3&quot; unique_id=&quot;12200&quot;&gt;&lt;property id=&quot;20148&quot; value=&quot;5&quot;/&gt;&lt;property id=&quot;20300&quot; value=&quot;Slide 8&quot;/&gt;&lt;property id=&quot;20307&quot; value=&quot;422&quot;/&gt;&lt;/object&gt;&lt;object type=&quot;3&quot; unique_id=&quot;12201&quot;&gt;&lt;property id=&quot;20148&quot; value=&quot;5&quot;/&gt;&lt;property id=&quot;20300&quot; value=&quot;Slide 9&quot;/&gt;&lt;property id=&quot;20307&quot; value=&quot;366&quot;/&gt;&lt;/object&gt;&lt;object type=&quot;3&quot; unique_id=&quot;12202&quot;&gt;&lt;property id=&quot;20148&quot; value=&quot;5&quot;/&gt;&lt;property id=&quot;20300&quot; value=&quot;Slide 10&quot;/&gt;&lt;property id=&quot;20307&quot; value=&quot;367&quot;/&gt;&lt;/object&gt;&lt;object type=&quot;3&quot; unique_id=&quot;12203&quot;&gt;&lt;property id=&quot;20148&quot; value=&quot;5&quot;/&gt;&lt;property id=&quot;20300&quot; value=&quot;Slide 11&quot;/&gt;&lt;property id=&quot;20307&quot; value=&quot;263&quot;/&gt;&lt;/object&gt;&lt;object type=&quot;3&quot; unique_id=&quot;12204&quot;&gt;&lt;property id=&quot;20148&quot; value=&quot;5&quot;/&gt;&lt;property id=&quot;20300&quot; value=&quot;Slide 12&quot;/&gt;&lt;property id=&quot;20307&quot; value=&quot;264&quot;/&gt;&lt;/object&gt;&lt;object type=&quot;3&quot; unique_id=&quot;12205&quot;&gt;&lt;property id=&quot;20148&quot; value=&quot;5&quot;/&gt;&lt;property id=&quot;20300&quot; value=&quot;Slide 13&quot;/&gt;&lt;property id=&quot;20307&quot; value=&quot;287&quot;/&gt;&lt;/object&gt;&lt;object type=&quot;3&quot; unique_id=&quot;12206&quot;&gt;&lt;property id=&quot;20148&quot; value=&quot;5&quot;/&gt;&lt;property id=&quot;20300&quot; value=&quot;Slide 14&quot;/&gt;&lt;property id=&quot;20307&quot; value=&quot;286&quot;/&gt;&lt;/object&gt;&lt;object type=&quot;3&quot; unique_id=&quot;12207&quot;&gt;&lt;property id=&quot;20148&quot; value=&quot;5&quot;/&gt;&lt;property id=&quot;20300&quot; value=&quot;Slide 15&quot;/&gt;&lt;property id=&quot;20307&quot; value=&quot;423&quot;/&gt;&lt;/object&gt;&lt;object type=&quot;3&quot; unique_id=&quot;12208&quot;&gt;&lt;property id=&quot;20148&quot; value=&quot;5&quot;/&gt;&lt;property id=&quot;20300&quot; value=&quot;Slide 16&quot;/&gt;&lt;property id=&quot;20307&quot; value=&quot;270&quot;/&gt;&lt;/object&gt;&lt;object type=&quot;3&quot; unique_id=&quot;12209&quot;&gt;&lt;property id=&quot;20148&quot; value=&quot;5&quot;/&gt;&lt;property id=&quot;20300&quot; value=&quot;Slide 17&quot;/&gt;&lt;property id=&quot;20307&quot; value=&quot;369&quot;/&gt;&lt;/object&gt;&lt;object type=&quot;3&quot; unique_id=&quot;12210&quot;&gt;&lt;property id=&quot;20148&quot; value=&quot;5&quot;/&gt;&lt;property id=&quot;20300&quot; value=&quot;Slide 18&quot;/&gt;&lt;property id=&quot;20307&quot; value=&quot;371&quot;/&gt;&lt;/object&gt;&lt;object type=&quot;3&quot; unique_id=&quot;12211&quot;&gt;&lt;property id=&quot;20148&quot; value=&quot;5&quot;/&gt;&lt;property id=&quot;20300&quot; value=&quot;Slide 19&quot;/&gt;&lt;property id=&quot;20307&quot; value=&quot;372&quot;/&gt;&lt;/object&gt;&lt;object type=&quot;3&quot; unique_id=&quot;12212&quot;&gt;&lt;property id=&quot;20148&quot; value=&quot;5&quot;/&gt;&lt;property id=&quot;20300&quot; value=&quot;Slide 20&quot;/&gt;&lt;property id=&quot;20307&quot; value=&quot;373&quot;/&gt;&lt;/object&gt;&lt;object type=&quot;3&quot; unique_id=&quot;12213&quot;&gt;&lt;property id=&quot;20148&quot; value=&quot;5&quot;/&gt;&lt;property id=&quot;20300&quot; value=&quot;Slide 21&quot;/&gt;&lt;property id=&quot;20307&quot; value=&quot;374&quot;/&gt;&lt;/object&gt;&lt;object type=&quot;3&quot; unique_id=&quot;12214&quot;&gt;&lt;property id=&quot;20148&quot; value=&quot;5&quot;/&gt;&lt;property id=&quot;20300&quot; value=&quot;Slide 22&quot;/&gt;&lt;property id=&quot;20307&quot; value=&quot;438&quot;/&gt;&lt;/object&gt;&lt;object type=&quot;3&quot; unique_id=&quot;12215&quot;&gt;&lt;property id=&quot;20148&quot; value=&quot;5&quot;/&gt;&lt;property id=&quot;20300&quot; value=&quot;Slide 23&quot;/&gt;&lt;property id=&quot;20307&quot; value=&quot;375&quot;/&gt;&lt;/object&gt;&lt;object type=&quot;3&quot; unique_id=&quot;12216&quot;&gt;&lt;property id=&quot;20148&quot; value=&quot;5&quot;/&gt;&lt;property id=&quot;20300&quot; value=&quot;Slide 24&quot;/&gt;&lt;property id=&quot;20307&quot; value=&quot;376&quot;/&gt;&lt;/object&gt;&lt;object type=&quot;3&quot; unique_id=&quot;12217&quot;&gt;&lt;property id=&quot;20148&quot; value=&quot;5&quot;/&gt;&lt;property id=&quot;20300&quot; value=&quot;Slide 25&quot;/&gt;&lt;property id=&quot;20307&quot; value=&quot;377&quot;/&gt;&lt;/object&gt;&lt;object type=&quot;3&quot; unique_id=&quot;12218&quot;&gt;&lt;property id=&quot;20148&quot; value=&quot;5&quot;/&gt;&lt;property id=&quot;20300&quot; value=&quot;Slide 26&quot;/&gt;&lt;property id=&quot;20307&quot; value=&quot;439&quot;/&gt;&lt;/object&gt;&lt;object type=&quot;3&quot; unique_id=&quot;12219&quot;&gt;&lt;property id=&quot;20148&quot; value=&quot;5&quot;/&gt;&lt;property id=&quot;20300&quot; value=&quot;Slide 27&quot;/&gt;&lt;property id=&quot;20307&quot; value=&quot;278&quot;/&gt;&lt;/object&gt;&lt;object type=&quot;3&quot; unique_id=&quot;12220&quot;&gt;&lt;property id=&quot;20148&quot; value=&quot;5&quot;/&gt;&lt;property id=&quot;20300&quot; value=&quot;Slide 28&quot;/&gt;&lt;property id=&quot;20307&quot; value=&quot;279&quot;/&gt;&lt;/object&gt;&lt;object type=&quot;3&quot; unique_id=&quot;12221&quot;&gt;&lt;property id=&quot;20148&quot; value=&quot;5&quot;/&gt;&lt;property id=&quot;20300&quot; value=&quot;Slide 29&quot;/&gt;&lt;property id=&quot;20307&quot; value=&quot;288&quot;/&gt;&lt;/object&gt;&lt;object type=&quot;3&quot; unique_id=&quot;12222&quot;&gt;&lt;property id=&quot;20148&quot; value=&quot;5&quot;/&gt;&lt;property id=&quot;20300&quot; value=&quot;Slide 30&quot;/&gt;&lt;property id=&quot;20307&quot; value=&quot;289&quot;/&gt;&lt;/object&gt;&lt;object type=&quot;3&quot; unique_id=&quot;12223&quot;&gt;&lt;property id=&quot;20148&quot; value=&quot;5&quot;/&gt;&lt;property id=&quot;20300&quot; value=&quot;Slide 31&quot;/&gt;&lt;property id=&quot;20307&quot; value=&quot;440&quot;/&gt;&lt;/object&gt;&lt;object type=&quot;3&quot; unique_id=&quot;12224&quot;&gt;&lt;property id=&quot;20148&quot; value=&quot;5&quot;/&gt;&lt;property id=&quot;20300&quot; value=&quot;Slide 32&quot;/&gt;&lt;property id=&quot;20307&quot; value=&quot;290&quot;/&gt;&lt;/object&gt;&lt;object type=&quot;3&quot; unique_id=&quot;12225&quot;&gt;&lt;property id=&quot;20148&quot; value=&quot;5&quot;/&gt;&lt;property id=&quot;20300&quot; value=&quot;Slide 33&quot;/&gt;&lt;property id=&quot;20307&quot; value=&quot;291&quot;/&gt;&lt;/object&gt;&lt;object type=&quot;3&quot; unique_id=&quot;12226&quot;&gt;&lt;property id=&quot;20148&quot; value=&quot;5&quot;/&gt;&lt;property id=&quot;20300&quot; value=&quot;Slide 34&quot;/&gt;&lt;property id=&quot;20307&quot; value=&quot;441&quot;/&gt;&lt;/object&gt;&lt;object type=&quot;3&quot; unique_id=&quot;12227&quot;&gt;&lt;property id=&quot;20148&quot; value=&quot;5&quot;/&gt;&lt;property id=&quot;20300&quot; value=&quot;Slide 35&quot;/&gt;&lt;property id=&quot;20307&quot; value=&quot;292&quot;/&gt;&lt;/object&gt;&lt;object type=&quot;3&quot; unique_id=&quot;12228&quot;&gt;&lt;property id=&quot;20148&quot; value=&quot;5&quot;/&gt;&lt;property id=&quot;20300&quot; value=&quot;Slide 36&quot;/&gt;&lt;property id=&quot;20307&quot; value=&quot;442&quot;/&gt;&lt;/object&gt;&lt;object type=&quot;3&quot; unique_id=&quot;12229&quot;&gt;&lt;property id=&quot;20148&quot; value=&quot;5&quot;/&gt;&lt;property id=&quot;20300&quot; value=&quot;Slide 37&quot;/&gt;&lt;property id=&quot;20307&quot; value=&quot;293&quot;/&gt;&lt;/object&gt;&lt;object type=&quot;3&quot; unique_id=&quot;12230&quot;&gt;&lt;property id=&quot;20148&quot; value=&quot;5&quot;/&gt;&lt;property id=&quot;20300&quot; value=&quot;Slide 38&quot;/&gt;&lt;property id=&quot;20307&quot; value=&quot;379&quot;/&gt;&lt;/object&gt;&lt;object type=&quot;3&quot; unique_id=&quot;12231&quot;&gt;&lt;property id=&quot;20148&quot; value=&quot;5&quot;/&gt;&lt;property id=&quot;20300&quot; value=&quot;Slide 39&quot;/&gt;&lt;property id=&quot;20307&quot; value=&quot;380&quot;/&gt;&lt;/object&gt;&lt;object type=&quot;3&quot; unique_id=&quot;12232&quot;&gt;&lt;property id=&quot;20148&quot; value=&quot;5&quot;/&gt;&lt;property id=&quot;20300&quot; value=&quot;Slide 40&quot;/&gt;&lt;property id=&quot;20307&quot; value=&quot;445&quot;/&gt;&lt;/object&gt;&lt;object type=&quot;3&quot; unique_id=&quot;12233&quot;&gt;&lt;property id=&quot;20148&quot; value=&quot;5&quot;/&gt;&lt;property id=&quot;20300&quot; value=&quot;Slide 41&quot;/&gt;&lt;property id=&quot;20307&quot; value=&quot;446&quot;/&gt;&lt;/object&gt;&lt;object type=&quot;3&quot; unique_id=&quot;12234&quot;&gt;&lt;property id=&quot;20148&quot; value=&quot;5&quot;/&gt;&lt;property id=&quot;20300&quot; value=&quot;Slide 42&quot;/&gt;&lt;property id=&quot;20307&quot; value=&quot;304&quot;/&gt;&lt;/object&gt;&lt;object type=&quot;3&quot; unique_id=&quot;12235&quot;&gt;&lt;property id=&quot;20148&quot; value=&quot;5&quot;/&gt;&lt;property id=&quot;20300&quot; value=&quot;Slide 43&quot;/&gt;&lt;property id=&quot;20307&quot; value=&quot;305&quot;/&gt;&lt;/object&gt;&lt;object type=&quot;3&quot; unique_id=&quot;12236&quot;&gt;&lt;property id=&quot;20148&quot; value=&quot;5&quot;/&gt;&lt;property id=&quot;20300&quot; value=&quot;Slide 44&quot;/&gt;&lt;property id=&quot;20307&quot; value=&quot;306&quot;/&gt;&lt;/object&gt;&lt;object type=&quot;3&quot; unique_id=&quot;12237&quot;&gt;&lt;property id=&quot;20148&quot; value=&quot;5&quot;/&gt;&lt;property id=&quot;20300&quot; value=&quot;Slide 45&quot;/&gt;&lt;property id=&quot;20307&quot; value=&quot;307&quot;/&gt;&lt;/object&gt;&lt;object type=&quot;3&quot; unique_id=&quot;12238&quot;&gt;&lt;property id=&quot;20148&quot; value=&quot;5&quot;/&gt;&lt;property id=&quot;20300&quot; value=&quot;Slide 46&quot;/&gt;&lt;property id=&quot;20307&quot; value=&quot;447&quot;/&gt;&lt;/object&gt;&lt;object type=&quot;3&quot; unique_id=&quot;12239&quot;&gt;&lt;property id=&quot;20148&quot; value=&quot;5&quot;/&gt;&lt;property id=&quot;20300&quot; value=&quot;Slide 47&quot;/&gt;&lt;property id=&quot;20307&quot; value=&quot;308&quot;/&gt;&lt;/object&gt;&lt;object type=&quot;3&quot; unique_id=&quot;12240&quot;&gt;&lt;property id=&quot;20148&quot; value=&quot;5&quot;/&gt;&lt;property id=&quot;20300&quot; value=&quot;Slide 48&quot;/&gt;&lt;property id=&quot;20307&quot; value=&quot;309&quot;/&gt;&lt;/object&gt;&lt;object type=&quot;3&quot; unique_id=&quot;12241&quot;&gt;&lt;property id=&quot;20148&quot; value=&quot;5&quot;/&gt;&lt;property id=&quot;20300&quot; value=&quot;Slide 49&quot;/&gt;&lt;property id=&quot;20307&quot; value=&quot;449&quot;/&gt;&lt;/object&gt;&lt;object type=&quot;3&quot; unique_id=&quot;12242&quot;&gt;&lt;property id=&quot;20148&quot; value=&quot;5&quot;/&gt;&lt;property id=&quot;20300&quot; value=&quot;Slide 50&quot;/&gt;&lt;property id=&quot;20307&quot; value=&quot;450&quot;/&gt;&lt;/object&gt;&lt;object type=&quot;3&quot; unique_id=&quot;12243&quot;&gt;&lt;property id=&quot;20148&quot; value=&quot;5&quot;/&gt;&lt;property id=&quot;20300&quot; value=&quot;Slide 51&quot;/&gt;&lt;property id=&quot;20307&quot; value=&quot;448&quot;/&gt;&lt;/object&gt;&lt;object type=&quot;3&quot; unique_id=&quot;12244&quot;&gt;&lt;property id=&quot;20148&quot; value=&quot;5&quot;/&gt;&lt;property id=&quot;20300&quot; value=&quot;Slide 52&quot;/&gt;&lt;property id=&quot;20307&quot; value=&quot;451&quot;/&gt;&lt;/object&gt;&lt;object type=&quot;3&quot; unique_id=&quot;12245&quot;&gt;&lt;property id=&quot;20148&quot; value=&quot;5&quot;/&gt;&lt;property id=&quot;20300&quot; value=&quot;Slide 53&quot;/&gt;&lt;property id=&quot;20307&quot; value=&quot;387&quot;/&gt;&lt;/object&gt;&lt;object type=&quot;3&quot; unique_id=&quot;12246&quot;&gt;&lt;property id=&quot;20148&quot; value=&quot;5&quot;/&gt;&lt;property id=&quot;20300&quot; value=&quot;Slide 54&quot;/&gt;&lt;property id=&quot;20307&quot; value=&quot;388&quot;/&gt;&lt;/object&gt;&lt;object type=&quot;3&quot; unique_id=&quot;12247&quot;&gt;&lt;property id=&quot;20148&quot; value=&quot;5&quot;/&gt;&lt;property id=&quot;20300&quot; value=&quot;Slide 55&quot;/&gt;&lt;property id=&quot;20307&quot; value=&quot;452&quot;/&gt;&lt;/object&gt;&lt;object type=&quot;3&quot; unique_id=&quot;12248&quot;&gt;&lt;property id=&quot;20148&quot; value=&quot;5&quot;/&gt;&lt;property id=&quot;20300&quot; value=&quot;Slide 56&quot;/&gt;&lt;property id=&quot;20307&quot; value=&quot;322&quot;/&gt;&lt;/object&gt;&lt;object type=&quot;3&quot; unique_id=&quot;12249&quot;&gt;&lt;property id=&quot;20148&quot; value=&quot;5&quot;/&gt;&lt;property id=&quot;20300&quot; value=&quot;Slide 57&quot;/&gt;&lt;property id=&quot;20307&quot; value=&quot;323&quot;/&gt;&lt;/object&gt;&lt;object type=&quot;3&quot; unique_id=&quot;12250&quot;&gt;&lt;property id=&quot;20148&quot; value=&quot;5&quot;/&gt;&lt;property id=&quot;20300&quot; value=&quot;Slide 58&quot;/&gt;&lt;property id=&quot;20307&quot; value=&quot;324&quot;/&gt;&lt;/object&gt;&lt;object type=&quot;3&quot; unique_id=&quot;12251&quot;&gt;&lt;property id=&quot;20148&quot; value=&quot;5&quot;/&gt;&lt;property id=&quot;20300&quot; value=&quot;Slide 59&quot;/&gt;&lt;property id=&quot;20307&quot; value=&quot;344&quot;/&gt;&lt;/object&gt;&lt;object type=&quot;3&quot; unique_id=&quot;12252&quot;&gt;&lt;property id=&quot;20148&quot; value=&quot;5&quot;/&gt;&lt;property id=&quot;20300&quot; value=&quot;Slide 60&quot;/&gt;&lt;property id=&quot;20307&quot; value=&quot;356&quot;/&gt;&lt;/object&gt;&lt;object type=&quot;3&quot; unique_id=&quot;12253&quot;&gt;&lt;property id=&quot;20148&quot; value=&quot;5&quot;/&gt;&lt;property id=&quot;20300&quot; value=&quot;Slide 61&quot;/&gt;&lt;property id=&quot;20307&quot; value=&quot;357&quot;/&gt;&lt;/object&gt;&lt;object type=&quot;3&quot; unique_id=&quot;12254&quot;&gt;&lt;property id=&quot;20148&quot; value=&quot;5&quot;/&gt;&lt;property id=&quot;20300&quot; value=&quot;Slide 62&quot;/&gt;&lt;property id=&quot;20307&quot; value=&quot;453&quot;/&gt;&lt;/object&gt;&lt;object type=&quot;3&quot; unique_id=&quot;12255&quot;&gt;&lt;property id=&quot;20148&quot; value=&quot;5&quot;/&gt;&lt;property id=&quot;20300&quot; value=&quot;Slide 63&quot;/&gt;&lt;property id=&quot;20307&quot; value=&quot;358&quot;/&gt;&lt;/object&gt;&lt;object type=&quot;3&quot; unique_id=&quot;12256&quot;&gt;&lt;property id=&quot;20148&quot; value=&quot;5&quot;/&gt;&lt;property id=&quot;20300&quot; value=&quot;Slide 64&quot;/&gt;&lt;property id=&quot;20307&quot; value=&quot;454&quot;/&gt;&lt;/object&gt;&lt;object type=&quot;3&quot; unique_id=&quot;12257&quot;&gt;&lt;property id=&quot;20148&quot; value=&quot;5&quot;/&gt;&lt;property id=&quot;20300&quot; value=&quot;Slide 65&quot;/&gt;&lt;property id=&quot;20307&quot; value=&quot;360&quot;/&gt;&lt;/object&gt;&lt;object type=&quot;3&quot; unique_id=&quot;12258&quot;&gt;&lt;property id=&quot;20148&quot; value=&quot;5&quot;/&gt;&lt;property id=&quot;20300&quot; value=&quot;Slide 66&quot;/&gt;&lt;property id=&quot;20307&quot; value=&quot;346&quot;/&gt;&lt;/object&gt;&lt;object type=&quot;3&quot; unique_id=&quot;12259&quot;&gt;&lt;property id=&quot;20148&quot; value=&quot;5&quot;/&gt;&lt;property id=&quot;20300&quot; value=&quot;Slide 67&quot;/&gt;&lt;property id=&quot;20307&quot; value=&quot;347&quot;/&gt;&lt;/object&gt;&lt;object type=&quot;3&quot; unique_id=&quot;12260&quot;&gt;&lt;property id=&quot;20148&quot; value=&quot;5&quot;/&gt;&lt;property id=&quot;20300&quot; value=&quot;Slide 68&quot;/&gt;&lt;property id=&quot;20307&quot; value=&quot;348&quot;/&gt;&lt;/object&gt;&lt;object type=&quot;3&quot; unique_id=&quot;12261&quot;&gt;&lt;property id=&quot;20148&quot; value=&quot;5&quot;/&gt;&lt;property id=&quot;20300&quot; value=&quot;Slide 69&quot;/&gt;&lt;property id=&quot;20307&quot; value=&quot;349&quot;/&gt;&lt;/object&gt;&lt;object type=&quot;3&quot; unique_id=&quot;12262&quot;&gt;&lt;property id=&quot;20148&quot; value=&quot;5&quot;/&gt;&lt;property id=&quot;20300&quot; value=&quot;Slide 70&quot;/&gt;&lt;property id=&quot;20307&quot; value=&quot;350&quot;/&gt;&lt;/object&gt;&lt;object type=&quot;3&quot; unique_id=&quot;12263&quot;&gt;&lt;property id=&quot;20148&quot; value=&quot;5&quot;/&gt;&lt;property id=&quot;20300&quot; value=&quot;Slide 71&quot;/&gt;&lt;property id=&quot;20307&quot; value=&quot;351&quot;/&gt;&lt;/object&gt;&lt;object type=&quot;3&quot; unique_id=&quot;12264&quot;&gt;&lt;property id=&quot;20148&quot; value=&quot;5&quot;/&gt;&lt;property id=&quot;20300&quot; value=&quot;Slide 72&quot;/&gt;&lt;property id=&quot;20307&quot; value=&quot;352&quot;/&gt;&lt;/object&gt;&lt;object type=&quot;3&quot; unique_id=&quot;12265&quot;&gt;&lt;property id=&quot;20148&quot; value=&quot;5&quot;/&gt;&lt;property id=&quot;20300&quot; value=&quot;Slide 73&quot;/&gt;&lt;property id=&quot;20307&quot; value=&quot;353&quot;/&gt;&lt;/object&gt;&lt;object type=&quot;3&quot; unique_id=&quot;12266&quot;&gt;&lt;property id=&quot;20148&quot; value=&quot;5&quot;/&gt;&lt;property id=&quot;20300&quot; value=&quot;Slide 74&quot;/&gt;&lt;property id=&quot;20307&quot; value=&quot;354&quot;/&gt;&lt;/object&gt;&lt;object type=&quot;3&quot; unique_id=&quot;12267&quot;&gt;&lt;property id=&quot;20148&quot; value=&quot;5&quot;/&gt;&lt;property id=&quot;20300&quot; value=&quot;Slide 75&quot;/&gt;&lt;property id=&quot;20307&quot; value=&quot;355&quot;/&gt;&lt;/object&gt;&lt;object type=&quot;3&quot; unique_id=&quot;12268&quot;&gt;&lt;property id=&quot;20148&quot; value=&quot;5&quot;/&gt;&lt;property id=&quot;20300&quot; value=&quot;Slide 76&quot;/&gt;&lt;property id=&quot;20307&quot; value=&quot;343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0"/>
  <p:tag name="SLIDEGUID" val="0C8186E3FE834D07BF78F929ADAB25BE"/>
  <p:tag name="QUESTIONALIAS" val="STP 1"/>
  <p:tag name="ANSWERSALIAS" val="A|smicln|B|smicln|C|smicln|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Custom Design">
  <a:themeElements>
    <a:clrScheme name="10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Custom Design">
  <a:themeElements>
    <a:clrScheme name="1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Custom Design">
  <a:themeElements>
    <a:clrScheme name="1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Custom Design">
  <a:themeElements>
    <a:clrScheme name="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6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Custom Design">
  <a:themeElements>
    <a:clrScheme name="14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ustom Design">
  <a:themeElements>
    <a:clrScheme name="7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Custom Design">
  <a:themeElements>
    <a:clrScheme name="1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ustom Design">
  <a:themeElements>
    <a:clrScheme name="8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189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7</vt:i4>
      </vt:variant>
    </vt:vector>
  </HeadingPairs>
  <TitlesOfParts>
    <vt:vector size="31" baseType="lpstr">
      <vt:lpstr>1_Custom Design</vt:lpstr>
      <vt:lpstr>6_Custom Design</vt:lpstr>
      <vt:lpstr>9_Custom Design</vt:lpstr>
      <vt:lpstr>Custom Design</vt:lpstr>
      <vt:lpstr>14_Custom Design</vt:lpstr>
      <vt:lpstr>2_Custom Design</vt:lpstr>
      <vt:lpstr>7_Custom Design</vt:lpstr>
      <vt:lpstr>13_Custom Design</vt:lpstr>
      <vt:lpstr>8_Custom Design</vt:lpstr>
      <vt:lpstr>10_Custom Design</vt:lpstr>
      <vt:lpstr>11_Custom Design</vt:lpstr>
      <vt:lpstr>12_Custom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Help</vt:lpstr>
      <vt:lpstr>Study Guide</vt:lpstr>
      <vt:lpstr>Chapter Assessment</vt:lpstr>
      <vt:lpstr>STP</vt:lpstr>
      <vt:lpstr>Image Bank</vt:lpstr>
      <vt:lpstr>CIM</vt:lpstr>
    </vt:vector>
  </TitlesOfParts>
  <Company>Madeira Station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Chemistry: Matter and Change</dc:title>
  <dc:creator>Glencoe/McGraw-Hill</dc:creator>
  <cp:lastModifiedBy>Pickett, Vanessa</cp:lastModifiedBy>
  <cp:revision>181</cp:revision>
  <dcterms:created xsi:type="dcterms:W3CDTF">2007-05-02T17:56:35Z</dcterms:created>
  <dcterms:modified xsi:type="dcterms:W3CDTF">2013-10-27T20:11:31Z</dcterms:modified>
</cp:coreProperties>
</file>