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7" r:id="rId2"/>
    <p:sldMasterId id="2147483658" r:id="rId3"/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  <p:sldMasterId id="2147483666" r:id="rId11"/>
    <p:sldMasterId id="2147483667" r:id="rId12"/>
    <p:sldMasterId id="2147483668" r:id="rId13"/>
  </p:sldMasterIdLst>
  <p:notesMasterIdLst>
    <p:notesMasterId r:id="rId25"/>
  </p:notesMasterIdLst>
  <p:handoutMasterIdLst>
    <p:handoutMasterId r:id="rId26"/>
  </p:handoutMasterIdLst>
  <p:sldIdLst>
    <p:sldId id="352" r:id="rId14"/>
    <p:sldId id="363" r:id="rId15"/>
    <p:sldId id="351" r:id="rId16"/>
    <p:sldId id="355" r:id="rId17"/>
    <p:sldId id="366" r:id="rId18"/>
    <p:sldId id="362" r:id="rId19"/>
    <p:sldId id="354" r:id="rId20"/>
    <p:sldId id="356" r:id="rId21"/>
    <p:sldId id="364" r:id="rId22"/>
    <p:sldId id="365" r:id="rId23"/>
    <p:sldId id="367" r:id="rId24"/>
  </p:sldIdLst>
  <p:sldSz cx="9144000" cy="6858000" type="screen4x3"/>
  <p:notesSz cx="7004050" cy="9283700"/>
  <p:custShowLst>
    <p:custShow name="Resources" id="0">
      <p:sldLst/>
    </p:custShow>
    <p:custShow name="Help" id="1">
      <p:sldLst/>
    </p:custShow>
    <p:custShow name="Study Guide" id="2">
      <p:sldLst>
        <p:sld r:id="rId21"/>
      </p:sldLst>
    </p:custShow>
    <p:custShow name="Chapter Assessment" id="3">
      <p:sldLst/>
    </p:custShow>
    <p:custShow name="STP" id="4">
      <p:sldLst>
        <p:sld r:id="rId16"/>
        <p:sld r:id="rId14"/>
        <p:sld r:id="rId20"/>
        <p:sld r:id="rId17"/>
      </p:sldLst>
    </p:custShow>
    <p:custShow name="Image Bank" id="5">
      <p:sldLst/>
    </p:custShow>
    <p:custShow name="CIM" id="6">
      <p:sldLst>
        <p:sld r:id="rId19"/>
      </p:sldLst>
    </p:custShow>
  </p:custShowLst>
  <p:custDataLst>
    <p:tags r:id="rId27"/>
  </p:custDataLst>
  <p:defaultTextStyle>
    <a:defPPr>
      <a:defRPr lang="en-US"/>
    </a:defPPr>
    <a:lvl1pPr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3000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8A6"/>
    <a:srgbClr val="277727"/>
    <a:srgbClr val="339933"/>
    <a:srgbClr val="003399"/>
    <a:srgbClr val="000000"/>
    <a:srgbClr val="0099CC"/>
    <a:srgbClr val="003366"/>
    <a:srgbClr val="B13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1" autoAdjust="0"/>
    <p:restoredTop sz="94639" autoAdjust="0"/>
  </p:normalViewPr>
  <p:slideViewPr>
    <p:cSldViewPr>
      <p:cViewPr>
        <p:scale>
          <a:sx n="66" d="100"/>
          <a:sy n="66" d="100"/>
        </p:scale>
        <p:origin x="-1176" y="-210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3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fld id="{2790F3D5-2FB4-40F4-9F63-433873F837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474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603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18563"/>
            <a:ext cx="30353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68" tIns="46534" rIns="93068" bIns="46534" numCol="1" anchor="b" anchorCtr="0" compatLnSpc="1">
            <a:prstTxWarp prst="textNoShape">
              <a:avLst/>
            </a:prstTxWarp>
          </a:bodyPr>
          <a:lstStyle>
            <a:lvl1pPr algn="r" defTabSz="930275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/>
            </a:lvl1pPr>
          </a:lstStyle>
          <a:p>
            <a:fld id="{1CC5F831-5FDF-4578-BF87-EE4502923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30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54622"/>
      </p:ext>
    </p:extLst>
  </p:cSld>
  <p:clrMapOvr>
    <a:masterClrMapping/>
  </p:clrMapOvr>
  <p:transition>
    <p:wipe dir="r"/>
    <p:sndAc>
      <p:endSnd/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01682"/>
      </p:ext>
    </p:extLst>
  </p:cSld>
  <p:clrMapOvr>
    <a:masterClrMapping/>
  </p:clrMapOvr>
  <p:transition>
    <p:wipe dir="r"/>
    <p:sndAc>
      <p:endSnd/>
    </p:sndAc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41329"/>
      </p:ext>
    </p:extLst>
  </p:cSld>
  <p:clrMapOvr>
    <a:masterClrMapping/>
  </p:clrMapOvr>
  <p:transition>
    <p:wipe dir="r"/>
    <p:sndAc>
      <p:endSnd/>
    </p:sndAc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42355"/>
      </p:ext>
    </p:extLst>
  </p:cSld>
  <p:clrMapOvr>
    <a:masterClrMapping/>
  </p:clrMapOvr>
  <p:transition>
    <p:wipe dir="r"/>
    <p:sndAc>
      <p:endSnd/>
    </p:sndAc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895834"/>
      </p:ext>
    </p:extLst>
  </p:cSld>
  <p:clrMapOvr>
    <a:masterClrMapping/>
  </p:clrMapOvr>
  <p:transition>
    <p:wipe dir="r"/>
    <p:sndAc>
      <p:endSnd/>
    </p:sndAc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37684"/>
      </p:ext>
    </p:extLst>
  </p:cSld>
  <p:clrMapOvr>
    <a:masterClrMapping/>
  </p:clrMapOvr>
  <p:transition>
    <p:wipe dir="r"/>
    <p:sndAc>
      <p:endSnd/>
    </p:sndAc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17410"/>
      </p:ext>
    </p:extLst>
  </p:cSld>
  <p:clrMapOvr>
    <a:masterClrMapping/>
  </p:clrMapOvr>
  <p:transition>
    <p:wipe dir="r"/>
    <p:sndAc>
      <p:endSnd/>
    </p:sndAc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2598"/>
      </p:ext>
    </p:extLst>
  </p:cSld>
  <p:clrMapOvr>
    <a:masterClrMapping/>
  </p:clrMapOvr>
  <p:transition>
    <p:wipe dir="r"/>
    <p:sndAc>
      <p:endSnd/>
    </p:sndAc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444141"/>
      </p:ext>
    </p:extLst>
  </p:cSld>
  <p:clrMapOvr>
    <a:masterClrMapping/>
  </p:clrMapOvr>
  <p:transition>
    <p:wipe dir="r"/>
    <p:sndAc>
      <p:endSnd/>
    </p:sndAc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1980964"/>
      </p:ext>
    </p:extLst>
  </p:cSld>
  <p:clrMapOvr>
    <a:masterClrMapping/>
  </p:clrMapOvr>
  <p:transition>
    <p:wipe dir="r"/>
    <p:sndAc>
      <p:endSnd/>
    </p:sndAc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4538956"/>
      </p:ext>
    </p:extLst>
  </p:cSld>
  <p:clrMapOvr>
    <a:masterClrMapping/>
  </p:clrMapOvr>
  <p:transition>
    <p:wipe dir="r"/>
    <p:sndAc>
      <p:endSnd/>
    </p:sndAc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0084"/>
      </p:ext>
    </p:extLst>
  </p:cSld>
  <p:clrMapOvr>
    <a:masterClrMapping/>
  </p:clrMapOvr>
  <p:transition>
    <p:wipe dir="r"/>
    <p:sndAc>
      <p:endSnd/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69444"/>
      </p:ext>
    </p:extLst>
  </p:cSld>
  <p:clrMapOvr>
    <a:masterClrMapping/>
  </p:clrMapOvr>
  <p:transition>
    <p:wipe dir="r"/>
    <p:sndAc>
      <p:endSnd/>
    </p:sndAc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99155"/>
      </p:ext>
    </p:extLst>
  </p:cSld>
  <p:clrMapOvr>
    <a:masterClrMapping/>
  </p:clrMapOvr>
  <p:transition>
    <p:wipe dir="r"/>
    <p:sndAc>
      <p:endSnd/>
    </p:sndAc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59724"/>
      </p:ext>
    </p:extLst>
  </p:cSld>
  <p:clrMapOvr>
    <a:masterClrMapping/>
  </p:clrMapOvr>
  <p:transition>
    <p:wipe dir="r"/>
    <p:sndAc>
      <p:endSnd/>
    </p:sndAc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9141"/>
      </p:ext>
    </p:extLst>
  </p:cSld>
  <p:clrMapOvr>
    <a:masterClrMapping/>
  </p:clrMapOvr>
  <p:transition>
    <p:wipe dir="r"/>
    <p:sndAc>
      <p:endSnd/>
    </p:sndAc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5047070"/>
      </p:ext>
    </p:extLst>
  </p:cSld>
  <p:clrMapOvr>
    <a:masterClrMapping/>
  </p:clrMapOvr>
  <p:transition>
    <p:wipe dir="r"/>
    <p:sndAc>
      <p:endSnd/>
    </p:sndAc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91347"/>
      </p:ext>
    </p:extLst>
  </p:cSld>
  <p:clrMapOvr>
    <a:masterClrMapping/>
  </p:clrMapOvr>
  <p:transition>
    <p:wipe dir="r"/>
    <p:sndAc>
      <p:endSnd/>
    </p:sndAc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91622"/>
      </p:ext>
    </p:extLst>
  </p:cSld>
  <p:clrMapOvr>
    <a:masterClrMapping/>
  </p:clrMapOvr>
  <p:transition>
    <p:wipe dir="r"/>
    <p:sndAc>
      <p:endSnd/>
    </p:sndAc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78771"/>
      </p:ext>
    </p:extLst>
  </p:cSld>
  <p:clrMapOvr>
    <a:masterClrMapping/>
  </p:clrMapOvr>
  <p:transition>
    <p:wipe dir="r"/>
    <p:sndAc>
      <p:endSnd/>
    </p:sndAc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786123"/>
      </p:ext>
    </p:extLst>
  </p:cSld>
  <p:clrMapOvr>
    <a:masterClrMapping/>
  </p:clrMapOvr>
  <p:transition>
    <p:wipe dir="r"/>
    <p:sndAc>
      <p:endSnd/>
    </p:sndAc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50270"/>
      </p:ext>
    </p:extLst>
  </p:cSld>
  <p:clrMapOvr>
    <a:masterClrMapping/>
  </p:clrMapOvr>
  <p:transition>
    <p:wipe dir="r"/>
    <p:sndAc>
      <p:endSnd/>
    </p:sndAc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4628581"/>
      </p:ext>
    </p:extLst>
  </p:cSld>
  <p:clrMapOvr>
    <a:masterClrMapping/>
  </p:clrMapOvr>
  <p:transition>
    <p:wipe dir="r"/>
    <p:sndAc>
      <p:endSnd/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38679"/>
      </p:ext>
    </p:extLst>
  </p:cSld>
  <p:clrMapOvr>
    <a:masterClrMapping/>
  </p:clrMapOvr>
  <p:transition>
    <p:wipe dir="r"/>
    <p:sndAc>
      <p:endSnd/>
    </p:sndAc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59822"/>
      </p:ext>
    </p:extLst>
  </p:cSld>
  <p:clrMapOvr>
    <a:masterClrMapping/>
  </p:clrMapOvr>
  <p:transition>
    <p:wipe dir="r"/>
    <p:sndAc>
      <p:endSnd/>
    </p:sndAc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47822"/>
      </p:ext>
    </p:extLst>
  </p:cSld>
  <p:clrMapOvr>
    <a:masterClrMapping/>
  </p:clrMapOvr>
  <p:transition>
    <p:wipe dir="r"/>
    <p:sndAc>
      <p:endSnd/>
    </p:sndAc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83554"/>
      </p:ext>
    </p:extLst>
  </p:cSld>
  <p:clrMapOvr>
    <a:masterClrMapping/>
  </p:clrMapOvr>
  <p:transition>
    <p:wipe dir="r"/>
    <p:sndAc>
      <p:endSnd/>
    </p:sndAc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83874"/>
      </p:ext>
    </p:extLst>
  </p:cSld>
  <p:clrMapOvr>
    <a:masterClrMapping/>
  </p:clrMapOvr>
  <p:transition>
    <p:wipe dir="r"/>
    <p:sndAc>
      <p:endSnd/>
    </p:sndAc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070515"/>
      </p:ext>
    </p:extLst>
  </p:cSld>
  <p:clrMapOvr>
    <a:masterClrMapping/>
  </p:clrMapOvr>
  <p:transition>
    <p:wipe dir="r"/>
    <p:sndAc>
      <p:endSnd/>
    </p:sndAc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0459"/>
      </p:ext>
    </p:extLst>
  </p:cSld>
  <p:clrMapOvr>
    <a:masterClrMapping/>
  </p:clrMapOvr>
  <p:transition>
    <p:wipe dir="r"/>
    <p:sndAc>
      <p:endSnd/>
    </p:sndAc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48663"/>
      </p:ext>
    </p:extLst>
  </p:cSld>
  <p:clrMapOvr>
    <a:masterClrMapping/>
  </p:clrMapOvr>
  <p:transition>
    <p:wipe dir="r"/>
    <p:sndAc>
      <p:endSnd/>
    </p:sndAc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9156"/>
      </p:ext>
    </p:extLst>
  </p:cSld>
  <p:clrMapOvr>
    <a:masterClrMapping/>
  </p:clrMapOvr>
  <p:transition>
    <p:wipe dir="r"/>
    <p:sndAc>
      <p:endSnd/>
    </p:sndAc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2703911"/>
      </p:ext>
    </p:extLst>
  </p:cSld>
  <p:clrMapOvr>
    <a:masterClrMapping/>
  </p:clrMapOvr>
  <p:transition>
    <p:wipe dir="r"/>
    <p:sndAc>
      <p:endSnd/>
    </p:sndAc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5356229"/>
      </p:ext>
    </p:extLst>
  </p:cSld>
  <p:clrMapOvr>
    <a:masterClrMapping/>
  </p:clrMapOvr>
  <p:transition>
    <p:wipe dir="r"/>
    <p:sndAc>
      <p:endSnd/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69748"/>
      </p:ext>
    </p:extLst>
  </p:cSld>
  <p:clrMapOvr>
    <a:masterClrMapping/>
  </p:clrMapOvr>
  <p:transition>
    <p:wipe dir="r"/>
    <p:sndAc>
      <p:endSnd/>
    </p:sndAc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919109"/>
      </p:ext>
    </p:extLst>
  </p:cSld>
  <p:clrMapOvr>
    <a:masterClrMapping/>
  </p:clrMapOvr>
  <p:transition>
    <p:wipe dir="r"/>
    <p:sndAc>
      <p:endSnd/>
    </p:sndAc>
  </p:transition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79543"/>
      </p:ext>
    </p:extLst>
  </p:cSld>
  <p:clrMapOvr>
    <a:masterClrMapping/>
  </p:clrMapOvr>
  <p:transition>
    <p:wipe dir="r"/>
    <p:sndAc>
      <p:endSnd/>
    </p:sndAc>
  </p:transition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72908"/>
      </p:ext>
    </p:extLst>
  </p:cSld>
  <p:clrMapOvr>
    <a:masterClrMapping/>
  </p:clrMapOvr>
  <p:transition>
    <p:wipe dir="r"/>
    <p:sndAc>
      <p:endSnd/>
    </p:sndAc>
  </p:transition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7164"/>
      </p:ext>
    </p:extLst>
  </p:cSld>
  <p:clrMapOvr>
    <a:masterClrMapping/>
  </p:clrMapOvr>
  <p:transition>
    <p:wipe dir="r"/>
    <p:sndAc>
      <p:endSnd/>
    </p:sndAc>
  </p:transition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29846"/>
      </p:ext>
    </p:extLst>
  </p:cSld>
  <p:clrMapOvr>
    <a:masterClrMapping/>
  </p:clrMapOvr>
  <p:transition>
    <p:wipe dir="r"/>
    <p:sndAc>
      <p:endSnd/>
    </p:sndAc>
  </p:transition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043281"/>
      </p:ext>
    </p:extLst>
  </p:cSld>
  <p:clrMapOvr>
    <a:masterClrMapping/>
  </p:clrMapOvr>
  <p:transition>
    <p:wipe dir="r"/>
    <p:sndAc>
      <p:endSnd/>
    </p:sndAc>
  </p:transition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49186"/>
      </p:ext>
    </p:extLst>
  </p:cSld>
  <p:clrMapOvr>
    <a:masterClrMapping/>
  </p:clrMapOvr>
  <p:transition>
    <p:wipe dir="r"/>
    <p:sndAc>
      <p:endSnd/>
    </p:sndAc>
  </p:transition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84101"/>
      </p:ext>
    </p:extLst>
  </p:cSld>
  <p:clrMapOvr>
    <a:masterClrMapping/>
  </p:clrMapOvr>
  <p:transition>
    <p:wipe dir="r"/>
    <p:sndAc>
      <p:endSnd/>
    </p:sndAc>
  </p:transition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284865"/>
      </p:ext>
    </p:extLst>
  </p:cSld>
  <p:clrMapOvr>
    <a:masterClrMapping/>
  </p:clrMapOvr>
  <p:transition>
    <p:wipe dir="r"/>
    <p:sndAc>
      <p:endSnd/>
    </p:sndAc>
  </p:transition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3664068"/>
      </p:ext>
    </p:extLst>
  </p:cSld>
  <p:clrMapOvr>
    <a:masterClrMapping/>
  </p:clrMapOvr>
  <p:transition>
    <p:wipe dir="r"/>
    <p:sndAc>
      <p:endSnd/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767835"/>
      </p:ext>
    </p:extLst>
  </p:cSld>
  <p:clrMapOvr>
    <a:masterClrMapping/>
  </p:clrMapOvr>
  <p:transition>
    <p:wipe dir="r"/>
    <p:sndAc>
      <p:endSnd/>
    </p:sndAc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994393"/>
      </p:ext>
    </p:extLst>
  </p:cSld>
  <p:clrMapOvr>
    <a:masterClrMapping/>
  </p:clrMapOvr>
  <p:transition>
    <p:wipe dir="r"/>
    <p:sndAc>
      <p:endSnd/>
    </p:sndAc>
  </p:transition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2361142"/>
      </p:ext>
    </p:extLst>
  </p:cSld>
  <p:clrMapOvr>
    <a:masterClrMapping/>
  </p:clrMapOvr>
  <p:transition>
    <p:wipe dir="r"/>
    <p:sndAc>
      <p:endSnd/>
    </p:sndAc>
  </p:transition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22212"/>
      </p:ext>
    </p:extLst>
  </p:cSld>
  <p:clrMapOvr>
    <a:masterClrMapping/>
  </p:clrMapOvr>
  <p:transition>
    <p:wipe dir="r"/>
    <p:sndAc>
      <p:endSnd/>
    </p:sndAc>
  </p:transition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24687"/>
      </p:ext>
    </p:extLst>
  </p:cSld>
  <p:clrMapOvr>
    <a:masterClrMapping/>
  </p:clrMapOvr>
  <p:transition>
    <p:wipe dir="r"/>
    <p:sndAc>
      <p:endSnd/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47144"/>
      </p:ext>
    </p:extLst>
  </p:cSld>
  <p:clrMapOvr>
    <a:masterClrMapping/>
  </p:clrMapOvr>
  <p:transition>
    <p:wipe dir="r"/>
    <p:sndAc>
      <p:endSnd/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44983"/>
      </p:ext>
    </p:extLst>
  </p:cSld>
  <p:clrMapOvr>
    <a:masterClrMapping/>
  </p:clrMapOvr>
  <p:transition>
    <p:wipe dir="r"/>
    <p:sndAc>
      <p:endSnd/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55531"/>
      </p:ext>
    </p:extLst>
  </p:cSld>
  <p:clrMapOvr>
    <a:masterClrMapping/>
  </p:clrMapOvr>
  <p:transition>
    <p:wipe dir="r"/>
    <p:sndAc>
      <p:endSnd/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9285613"/>
      </p:ext>
    </p:extLst>
  </p:cSld>
  <p:clrMapOvr>
    <a:masterClrMapping/>
  </p:clrMapOvr>
  <p:transition>
    <p:wipe dir="r"/>
    <p:sndAc>
      <p:endSnd/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1733742"/>
      </p:ext>
    </p:extLst>
  </p:cSld>
  <p:clrMapOvr>
    <a:masterClrMapping/>
  </p:clrMapOvr>
  <p:transition>
    <p:wipe dir="r"/>
    <p:sndAc>
      <p:endSnd/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4613"/>
      </p:ext>
    </p:extLst>
  </p:cSld>
  <p:clrMapOvr>
    <a:masterClrMapping/>
  </p:clrMapOvr>
  <p:transition>
    <p:wipe dir="r"/>
    <p:sndAc>
      <p:endSnd/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3049187"/>
      </p:ext>
    </p:extLst>
  </p:cSld>
  <p:clrMapOvr>
    <a:masterClrMapping/>
  </p:clrMapOvr>
  <p:transition>
    <p:wipe dir="r"/>
    <p:sndAc>
      <p:endSnd/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14298"/>
      </p:ext>
    </p:extLst>
  </p:cSld>
  <p:clrMapOvr>
    <a:masterClrMapping/>
  </p:clrMapOvr>
  <p:transition>
    <p:wipe dir="r"/>
    <p:sndAc>
      <p:endSnd/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71742"/>
      </p:ext>
    </p:extLst>
  </p:cSld>
  <p:clrMapOvr>
    <a:masterClrMapping/>
  </p:clrMapOvr>
  <p:transition>
    <p:wipe dir="r"/>
    <p:sndAc>
      <p:endSnd/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66372"/>
      </p:ext>
    </p:extLst>
  </p:cSld>
  <p:clrMapOvr>
    <a:masterClrMapping/>
  </p:clrMapOvr>
  <p:transition>
    <p:wipe dir="r"/>
    <p:sndAc>
      <p:endSnd/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549"/>
      </p:ext>
    </p:extLst>
  </p:cSld>
  <p:clrMapOvr>
    <a:masterClrMapping/>
  </p:clrMapOvr>
  <p:transition>
    <p:wipe dir="r"/>
    <p:sndAc>
      <p:endSnd/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4431865"/>
      </p:ext>
    </p:extLst>
  </p:cSld>
  <p:clrMapOvr>
    <a:masterClrMapping/>
  </p:clrMapOvr>
  <p:transition>
    <p:wipe dir="r"/>
    <p:sndAc>
      <p:endSnd/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11119"/>
      </p:ext>
    </p:extLst>
  </p:cSld>
  <p:clrMapOvr>
    <a:masterClrMapping/>
  </p:clrMapOvr>
  <p:transition>
    <p:wipe dir="r"/>
    <p:sndAc>
      <p:endSnd/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85411"/>
      </p:ext>
    </p:extLst>
  </p:cSld>
  <p:clrMapOvr>
    <a:masterClrMapping/>
  </p:clrMapOvr>
  <p:transition>
    <p:wipe dir="r"/>
    <p:sndAc>
      <p:endSnd/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7731"/>
      </p:ext>
    </p:extLst>
  </p:cSld>
  <p:clrMapOvr>
    <a:masterClrMapping/>
  </p:clrMapOvr>
  <p:transition>
    <p:wipe dir="r"/>
    <p:sndAc>
      <p:endSnd/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4932285"/>
      </p:ext>
    </p:extLst>
  </p:cSld>
  <p:clrMapOvr>
    <a:masterClrMapping/>
  </p:clrMapOvr>
  <p:transition>
    <p:wipe dir="r"/>
    <p:sndAc>
      <p:endSnd/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648534"/>
      </p:ext>
    </p:extLst>
  </p:cSld>
  <p:clrMapOvr>
    <a:masterClrMapping/>
  </p:clrMapOvr>
  <p:transition>
    <p:wipe dir="r"/>
    <p:sndAc>
      <p:endSnd/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1382"/>
      </p:ext>
    </p:extLst>
  </p:cSld>
  <p:clrMapOvr>
    <a:masterClrMapping/>
  </p:clrMapOvr>
  <p:transition>
    <p:wipe dir="r"/>
    <p:sndAc>
      <p:endSnd/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4752026"/>
      </p:ext>
    </p:extLst>
  </p:cSld>
  <p:clrMapOvr>
    <a:masterClrMapping/>
  </p:clrMapOvr>
  <p:transition>
    <p:wipe dir="r"/>
    <p:sndAc>
      <p:endSnd/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5460"/>
      </p:ext>
    </p:extLst>
  </p:cSld>
  <p:clrMapOvr>
    <a:masterClrMapping/>
  </p:clrMapOvr>
  <p:transition>
    <p:wipe dir="r"/>
    <p:sndAc>
      <p:endSnd/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54983"/>
      </p:ext>
    </p:extLst>
  </p:cSld>
  <p:clrMapOvr>
    <a:masterClrMapping/>
  </p:clrMapOvr>
  <p:transition>
    <p:wipe dir="r"/>
    <p:sndAc>
      <p:endSnd/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46299"/>
      </p:ext>
    </p:extLst>
  </p:cSld>
  <p:clrMapOvr>
    <a:masterClrMapping/>
  </p:clrMapOvr>
  <p:transition>
    <p:wipe dir="r"/>
    <p:sndAc>
      <p:endSnd/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77952"/>
      </p:ext>
    </p:extLst>
  </p:cSld>
  <p:clrMapOvr>
    <a:masterClrMapping/>
  </p:clrMapOvr>
  <p:transition>
    <p:wipe dir="r"/>
    <p:sndAc>
      <p:endSnd/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122556"/>
      </p:ext>
    </p:extLst>
  </p:cSld>
  <p:clrMapOvr>
    <a:masterClrMapping/>
  </p:clrMapOvr>
  <p:transition>
    <p:wipe dir="r"/>
    <p:sndAc>
      <p:endSnd/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2624"/>
      </p:ext>
    </p:extLst>
  </p:cSld>
  <p:clrMapOvr>
    <a:masterClrMapping/>
  </p:clrMapOvr>
  <p:transition>
    <p:wipe dir="r"/>
    <p:sndAc>
      <p:endSnd/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68186"/>
      </p:ext>
    </p:extLst>
  </p:cSld>
  <p:clrMapOvr>
    <a:masterClrMapping/>
  </p:clrMapOvr>
  <p:transition>
    <p:wipe dir="r"/>
    <p:sndAc>
      <p:endSnd/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53496"/>
      </p:ext>
    </p:extLst>
  </p:cSld>
  <p:clrMapOvr>
    <a:masterClrMapping/>
  </p:clrMapOvr>
  <p:transition>
    <p:wipe dir="r"/>
    <p:sndAc>
      <p:endSnd/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64782"/>
      </p:ext>
    </p:extLst>
  </p:cSld>
  <p:clrMapOvr>
    <a:masterClrMapping/>
  </p:clrMapOvr>
  <p:transition>
    <p:wipe dir="r"/>
    <p:sndAc>
      <p:endSnd/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7295003"/>
      </p:ext>
    </p:extLst>
  </p:cSld>
  <p:clrMapOvr>
    <a:masterClrMapping/>
  </p:clrMapOvr>
  <p:transition>
    <p:wipe dir="r"/>
    <p:sndAc>
      <p:endSnd/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5827403"/>
      </p:ext>
    </p:extLst>
  </p:cSld>
  <p:clrMapOvr>
    <a:masterClrMapping/>
  </p:clrMapOvr>
  <p:transition>
    <p:wipe dir="r"/>
    <p:sndAc>
      <p:endSnd/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1961628"/>
      </p:ext>
    </p:extLst>
  </p:cSld>
  <p:clrMapOvr>
    <a:masterClrMapping/>
  </p:clrMapOvr>
  <p:transition>
    <p:wipe dir="r"/>
    <p:sndAc>
      <p:endSnd/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34916"/>
      </p:ext>
    </p:extLst>
  </p:cSld>
  <p:clrMapOvr>
    <a:masterClrMapping/>
  </p:clrMapOvr>
  <p:transition>
    <p:wipe dir="r"/>
    <p:sndAc>
      <p:endSnd/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621677"/>
      </p:ext>
    </p:extLst>
  </p:cSld>
  <p:clrMapOvr>
    <a:masterClrMapping/>
  </p:clrMapOvr>
  <p:transition>
    <p:wipe dir="r"/>
    <p:sndAc>
      <p:endSnd/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39210"/>
      </p:ext>
    </p:extLst>
  </p:cSld>
  <p:clrMapOvr>
    <a:masterClrMapping/>
  </p:clrMapOvr>
  <p:transition>
    <p:wipe dir="r"/>
    <p:sndAc>
      <p:endSnd/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8312"/>
      </p:ext>
    </p:extLst>
  </p:cSld>
  <p:clrMapOvr>
    <a:masterClrMapping/>
  </p:clrMapOvr>
  <p:transition>
    <p:wipe dir="r"/>
    <p:sndAc>
      <p:endSnd/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7949503"/>
      </p:ext>
    </p:extLst>
  </p:cSld>
  <p:clrMapOvr>
    <a:masterClrMapping/>
  </p:clrMapOvr>
  <p:transition>
    <p:wipe dir="r"/>
    <p:sndAc>
      <p:endSnd/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57871"/>
      </p:ext>
    </p:extLst>
  </p:cSld>
  <p:clrMapOvr>
    <a:masterClrMapping/>
  </p:clrMapOvr>
  <p:transition>
    <p:wipe dir="r"/>
    <p:sndAc>
      <p:endSnd/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38571"/>
      </p:ext>
    </p:extLst>
  </p:cSld>
  <p:clrMapOvr>
    <a:masterClrMapping/>
  </p:clrMapOvr>
  <p:transition>
    <p:wipe dir="r"/>
    <p:sndAc>
      <p:endSnd/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25302"/>
      </p:ext>
    </p:extLst>
  </p:cSld>
  <p:clrMapOvr>
    <a:masterClrMapping/>
  </p:clrMapOvr>
  <p:transition>
    <p:wipe dir="r"/>
    <p:sndAc>
      <p:endSnd/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45478"/>
      </p:ext>
    </p:extLst>
  </p:cSld>
  <p:clrMapOvr>
    <a:masterClrMapping/>
  </p:clrMapOvr>
  <p:transition>
    <p:wipe dir="r"/>
    <p:sndAc>
      <p:endSnd/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650762"/>
      </p:ext>
    </p:extLst>
  </p:cSld>
  <p:clrMapOvr>
    <a:masterClrMapping/>
  </p:clrMapOvr>
  <p:transition>
    <p:wipe dir="r"/>
    <p:sndAc>
      <p:endSnd/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721310"/>
      </p:ext>
    </p:extLst>
  </p:cSld>
  <p:clrMapOvr>
    <a:masterClrMapping/>
  </p:clrMapOvr>
  <p:transition>
    <p:wipe dir="r"/>
    <p:sndAc>
      <p:endSnd/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3342392"/>
      </p:ext>
    </p:extLst>
  </p:cSld>
  <p:clrMapOvr>
    <a:masterClrMapping/>
  </p:clrMapOvr>
  <p:transition>
    <p:wipe dir="r"/>
    <p:sndAc>
      <p:endSnd/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51177"/>
      </p:ext>
    </p:extLst>
  </p:cSld>
  <p:clrMapOvr>
    <a:masterClrMapping/>
  </p:clrMapOvr>
  <p:transition>
    <p:wipe dir="r"/>
    <p:sndAc>
      <p:endSnd/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06479"/>
      </p:ext>
    </p:extLst>
  </p:cSld>
  <p:clrMapOvr>
    <a:masterClrMapping/>
  </p:clrMapOvr>
  <p:transition>
    <p:wipe dir="r"/>
    <p:sndAc>
      <p:endSnd/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12251"/>
      </p:ext>
    </p:extLst>
  </p:cSld>
  <p:clrMapOvr>
    <a:masterClrMapping/>
  </p:clrMapOvr>
  <p:transition>
    <p:wipe dir="r"/>
    <p:sndAc>
      <p:endSnd/>
    </p:sndAc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34119"/>
      </p:ext>
    </p:extLst>
  </p:cSld>
  <p:clrMapOvr>
    <a:masterClrMapping/>
  </p:clrMapOvr>
  <p:transition>
    <p:wipe dir="r"/>
    <p:sndAc>
      <p:endSnd/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285423"/>
      </p:ext>
    </p:extLst>
  </p:cSld>
  <p:clrMapOvr>
    <a:masterClrMapping/>
  </p:clrMapOvr>
  <p:transition>
    <p:wipe dir="r"/>
    <p:sndAc>
      <p:endSnd/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68259"/>
      </p:ext>
    </p:extLst>
  </p:cSld>
  <p:clrMapOvr>
    <a:masterClrMapping/>
  </p:clrMapOvr>
  <p:transition>
    <p:wipe dir="r"/>
    <p:sndAc>
      <p:endSnd/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23143"/>
      </p:ext>
    </p:extLst>
  </p:cSld>
  <p:clrMapOvr>
    <a:masterClrMapping/>
  </p:clrMapOvr>
  <p:transition>
    <p:wipe dir="r"/>
    <p:sndAc>
      <p:endSnd/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56622"/>
      </p:ext>
    </p:extLst>
  </p:cSld>
  <p:clrMapOvr>
    <a:masterClrMapping/>
  </p:clrMapOvr>
  <p:transition>
    <p:wipe dir="r"/>
    <p:sndAc>
      <p:endSnd/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2034"/>
      </p:ext>
    </p:extLst>
  </p:cSld>
  <p:clrMapOvr>
    <a:masterClrMapping/>
  </p:clrMapOvr>
  <p:transition>
    <p:wipe dir="r"/>
    <p:sndAc>
      <p:endSnd/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2423943"/>
      </p:ext>
    </p:extLst>
  </p:cSld>
  <p:clrMapOvr>
    <a:masterClrMapping/>
  </p:clrMapOvr>
  <p:transition>
    <p:wipe dir="r"/>
    <p:sndAc>
      <p:endSnd/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3035216"/>
      </p:ext>
    </p:extLst>
  </p:cSld>
  <p:clrMapOvr>
    <a:masterClrMapping/>
  </p:clrMapOvr>
  <p:transition>
    <p:wipe dir="r"/>
    <p:sndAc>
      <p:endSnd/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9086043"/>
      </p:ext>
    </p:extLst>
  </p:cSld>
  <p:clrMapOvr>
    <a:masterClrMapping/>
  </p:clrMapOvr>
  <p:transition>
    <p:wipe dir="r"/>
    <p:sndAc>
      <p:endSnd/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11402"/>
      </p:ext>
    </p:extLst>
  </p:cSld>
  <p:clrMapOvr>
    <a:masterClrMapping/>
  </p:clrMapOvr>
  <p:transition>
    <p:wipe dir="r"/>
    <p:sndAc>
      <p:endSnd/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69801"/>
      </p:ext>
    </p:extLst>
  </p:cSld>
  <p:clrMapOvr>
    <a:masterClrMapping/>
  </p:clrMapOvr>
  <p:transition>
    <p:wipe dir="r"/>
    <p:sndAc>
      <p:endSnd/>
    </p:sndAc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456300"/>
      </p:ext>
    </p:extLst>
  </p:cSld>
  <p:clrMapOvr>
    <a:masterClrMapping/>
  </p:clrMapOvr>
  <p:transition>
    <p:wipe dir="r"/>
    <p:sndAc>
      <p:endSnd/>
    </p:sndAc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4537"/>
      </p:ext>
    </p:extLst>
  </p:cSld>
  <p:clrMapOvr>
    <a:masterClrMapping/>
  </p:clrMapOvr>
  <p:transition>
    <p:wipe dir="r"/>
    <p:sndAc>
      <p:endSnd/>
    </p:sndAc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056122"/>
      </p:ext>
    </p:extLst>
  </p:cSld>
  <p:clrMapOvr>
    <a:masterClrMapping/>
  </p:clrMapOvr>
  <p:transition>
    <p:wipe dir="r"/>
    <p:sndAc>
      <p:endSnd/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251324"/>
      </p:ext>
    </p:extLst>
  </p:cSld>
  <p:clrMapOvr>
    <a:masterClrMapping/>
  </p:clrMapOvr>
  <p:transition>
    <p:wipe dir="r"/>
    <p:sndAc>
      <p:endSnd/>
    </p:sndAc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1683"/>
      </p:ext>
    </p:extLst>
  </p:cSld>
  <p:clrMapOvr>
    <a:masterClrMapping/>
  </p:clrMapOvr>
  <p:transition>
    <p:wipe dir="r"/>
    <p:sndAc>
      <p:endSnd/>
    </p:sndAc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85595"/>
      </p:ext>
    </p:extLst>
  </p:cSld>
  <p:clrMapOvr>
    <a:masterClrMapping/>
  </p:clrMapOvr>
  <p:transition>
    <p:wipe dir="r"/>
    <p:sndAc>
      <p:endSnd/>
    </p:sndAc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23908"/>
      </p:ext>
    </p:extLst>
  </p:cSld>
  <p:clrMapOvr>
    <a:masterClrMapping/>
  </p:clrMapOvr>
  <p:transition>
    <p:wipe dir="r"/>
    <p:sndAc>
      <p:endSnd/>
    </p:sndAc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14712"/>
      </p:ext>
    </p:extLst>
  </p:cSld>
  <p:clrMapOvr>
    <a:masterClrMapping/>
  </p:clrMapOvr>
  <p:transition>
    <p:wipe dir="r"/>
    <p:sndAc>
      <p:endSnd/>
    </p:sndAc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8503031"/>
      </p:ext>
    </p:extLst>
  </p:cSld>
  <p:clrMapOvr>
    <a:masterClrMapping/>
  </p:clrMapOvr>
  <p:transition>
    <p:wipe dir="r"/>
    <p:sndAc>
      <p:endSnd/>
    </p:sndAc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2271709"/>
      </p:ext>
    </p:extLst>
  </p:cSld>
  <p:clrMapOvr>
    <a:masterClrMapping/>
  </p:clrMapOvr>
  <p:transition>
    <p:wipe dir="r"/>
    <p:sndAc>
      <p:endSnd/>
    </p:sndAc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7039"/>
      </p:ext>
    </p:extLst>
  </p:cSld>
  <p:clrMapOvr>
    <a:masterClrMapping/>
  </p:clrMapOvr>
  <p:transition>
    <p:wipe dir="r"/>
    <p:sndAc>
      <p:endSnd/>
    </p:sndAc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45290"/>
      </p:ext>
    </p:extLst>
  </p:cSld>
  <p:clrMapOvr>
    <a:masterClrMapping/>
  </p:clrMapOvr>
  <p:transition>
    <p:wipe dir="r"/>
    <p:sndAc>
      <p:endSnd/>
    </p:sndAc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91059"/>
      </p:ext>
    </p:extLst>
  </p:cSld>
  <p:clrMapOvr>
    <a:masterClrMapping/>
  </p:clrMapOvr>
  <p:transition>
    <p:wipe dir="r"/>
    <p:sndAc>
      <p:endSnd/>
    </p:sndAc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465"/>
      </p:ext>
    </p:extLst>
  </p:cSld>
  <p:clrMapOvr>
    <a:masterClrMapping/>
  </p:clrMapOvr>
  <p:transition>
    <p:wipe dir="r"/>
    <p:sndAc>
      <p:endSnd/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7895853"/>
      </p:ext>
    </p:extLst>
  </p:cSld>
  <p:clrMapOvr>
    <a:masterClrMapping/>
  </p:clrMapOvr>
  <p:transition>
    <p:wipe dir="r"/>
    <p:sndAc>
      <p:endSnd/>
    </p:sndAc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4467985"/>
      </p:ext>
    </p:extLst>
  </p:cSld>
  <p:clrMapOvr>
    <a:masterClrMapping/>
  </p:clrMapOvr>
  <p:transition>
    <p:wipe dir="r"/>
    <p:sndAc>
      <p:endSnd/>
    </p:sndAc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911"/>
      </p:ext>
    </p:extLst>
  </p:cSld>
  <p:clrMapOvr>
    <a:masterClrMapping/>
  </p:clrMapOvr>
  <p:transition>
    <p:wipe dir="r"/>
    <p:sndAc>
      <p:endSnd/>
    </p:sndAc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52886"/>
      </p:ext>
    </p:extLst>
  </p:cSld>
  <p:clrMapOvr>
    <a:masterClrMapping/>
  </p:clrMapOvr>
  <p:transition>
    <p:wipe dir="r"/>
    <p:sndAc>
      <p:endSnd/>
    </p:sndAc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66797"/>
      </p:ext>
    </p:extLst>
  </p:cSld>
  <p:clrMapOvr>
    <a:masterClrMapping/>
  </p:clrMapOvr>
  <p:transition>
    <p:wipe dir="r"/>
    <p:sndAc>
      <p:endSnd/>
    </p:sndAc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4019997"/>
      </p:ext>
    </p:extLst>
  </p:cSld>
  <p:clrMapOvr>
    <a:masterClrMapping/>
  </p:clrMapOvr>
  <p:transition>
    <p:wipe dir="r"/>
    <p:sndAc>
      <p:endSnd/>
    </p:sndAc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8616768"/>
      </p:ext>
    </p:extLst>
  </p:cSld>
  <p:clrMapOvr>
    <a:masterClrMapping/>
  </p:clrMapOvr>
  <p:transition>
    <p:wipe dir="r"/>
    <p:sndAc>
      <p:endSnd/>
    </p:sndAc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8688183"/>
      </p:ext>
    </p:extLst>
  </p:cSld>
  <p:clrMapOvr>
    <a:masterClrMapping/>
  </p:clrMapOvr>
  <p:transition>
    <p:wipe dir="r"/>
    <p:sndAc>
      <p:endSnd/>
    </p:sndAc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9495"/>
      </p:ext>
    </p:extLst>
  </p:cSld>
  <p:clrMapOvr>
    <a:masterClrMapping/>
  </p:clrMapOvr>
  <p:transition>
    <p:wipe dir="r"/>
    <p:sndAc>
      <p:endSnd/>
    </p:sndAc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72052"/>
      </p:ext>
    </p:extLst>
  </p:cSld>
  <p:clrMapOvr>
    <a:masterClrMapping/>
  </p:clrMapOvr>
  <p:transition>
    <p:wipe dir="r"/>
    <p:sndAc>
      <p:endSnd/>
    </p:sndAc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622120"/>
      </p:ext>
    </p:extLst>
  </p:cSld>
  <p:clrMapOvr>
    <a:masterClrMapping/>
  </p:clrMapOvr>
  <p:transition>
    <p:wipe dir="r"/>
    <p:sndAc>
      <p:endSnd/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8426882"/>
      </p:ext>
    </p:extLst>
  </p:cSld>
  <p:clrMapOvr>
    <a:masterClrMapping/>
  </p:clrMapOvr>
  <p:transition>
    <p:wipe dir="r"/>
    <p:sndAc>
      <p:endSnd/>
    </p:sndAc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64615"/>
      </p:ext>
    </p:extLst>
  </p:cSld>
  <p:clrMapOvr>
    <a:masterClrMapping/>
  </p:clrMapOvr>
  <p:transition>
    <p:wipe dir="r"/>
    <p:sndAc>
      <p:endSnd/>
    </p:sndAc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8493056"/>
      </p:ext>
    </p:extLst>
  </p:cSld>
  <p:clrMapOvr>
    <a:masterClrMapping/>
  </p:clrMapOvr>
  <p:transition>
    <p:wipe dir="r"/>
    <p:sndAc>
      <p:endSnd/>
    </p:sndAc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57353"/>
      </p:ext>
    </p:extLst>
  </p:cSld>
  <p:clrMapOvr>
    <a:masterClrMapping/>
  </p:clrMapOvr>
  <p:transition>
    <p:wipe dir="r"/>
    <p:sndAc>
      <p:endSnd/>
    </p:sndAc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0981"/>
      </p:ext>
    </p:extLst>
  </p:cSld>
  <p:clrMapOvr>
    <a:masterClrMapping/>
  </p:clrMapOvr>
  <p:transition>
    <p:wipe dir="r"/>
    <p:sndAc>
      <p:endSnd/>
    </p:sndAc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5195"/>
      </p:ext>
    </p:extLst>
  </p:cSld>
  <p:clrMapOvr>
    <a:masterClrMapping/>
  </p:clrMapOvr>
  <p:transition>
    <p:wipe dir="r"/>
    <p:sndAc>
      <p:endSnd/>
    </p:sndAc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055317"/>
      </p:ext>
    </p:extLst>
  </p:cSld>
  <p:clrMapOvr>
    <a:masterClrMapping/>
  </p:clrMapOvr>
  <p:transition>
    <p:wipe dir="r"/>
    <p:sndAc>
      <p:endSnd/>
    </p:sndAc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3805142"/>
      </p:ext>
    </p:extLst>
  </p:cSld>
  <p:clrMapOvr>
    <a:masterClrMapping/>
  </p:clrMapOvr>
  <p:transition>
    <p:wipe dir="r"/>
    <p:sndAc>
      <p:endSnd/>
    </p:sndAc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012400"/>
      </p:ext>
    </p:extLst>
  </p:cSld>
  <p:clrMapOvr>
    <a:masterClrMapping/>
  </p:clrMapOvr>
  <p:transition>
    <p:wipe dir="r"/>
    <p:sndAc>
      <p:endSnd/>
    </p:sndAc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70624"/>
      </p:ext>
    </p:extLst>
  </p:cSld>
  <p:clrMapOvr>
    <a:masterClrMapping/>
  </p:clrMapOvr>
  <p:transition>
    <p:wipe dir="r"/>
    <p:sndAc>
      <p:endSnd/>
    </p:sndAc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99223"/>
      </p:ext>
    </p:extLst>
  </p:cSld>
  <p:clrMapOvr>
    <a:masterClrMapping/>
  </p:clrMapOvr>
  <p:transition>
    <p:wipe dir="r"/>
    <p:sndAc>
      <p:endSnd/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02.xml"/><Relationship Id="rId21" Type="http://schemas.openxmlformats.org/officeDocument/2006/relationships/image" Target="../media/image7.png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01.xml"/><Relationship Id="rId16" Type="http://schemas.openxmlformats.org/officeDocument/2006/relationships/image" Target="../media/image11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09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Relationship Id="rId14" Type="http://schemas.openxmlformats.org/officeDocument/2006/relationships/image" Target="../media/image9.png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112.xml"/><Relationship Id="rId16" Type="http://schemas.openxmlformats.org/officeDocument/2006/relationships/image" Target="../media/image11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120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image" Target="../media/image9.png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Relationship Id="rId14" Type="http://schemas.openxmlformats.org/officeDocument/2006/relationships/image" Target="../media/image6.png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" Target="../slides/slide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png"/><Relationship Id="rId18" Type="http://schemas.openxmlformats.org/officeDocument/2006/relationships/image" Target="../media/image9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2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slide" Target="../slides/slide3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8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10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46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54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57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65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5.png"/><Relationship Id="rId18" Type="http://schemas.openxmlformats.org/officeDocument/2006/relationships/image" Target="../media/image10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17" Type="http://schemas.openxmlformats.org/officeDocument/2006/relationships/image" Target="../media/image9.png"/><Relationship Id="rId2" Type="http://schemas.openxmlformats.org/officeDocument/2006/relationships/slideLayout" Target="../slideLayouts/slideLayout68.xml"/><Relationship Id="rId16" Type="http://schemas.openxmlformats.org/officeDocument/2006/relationships/slide" Target="../slides/slide3.xm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76.xml"/><Relationship Id="rId19" Type="http://schemas.openxmlformats.org/officeDocument/2006/relationships/image" Target="../media/image11.png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image" Target="../media/image6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3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6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" Target="../slides/slide3.xml"/><Relationship Id="rId18" Type="http://schemas.openxmlformats.org/officeDocument/2006/relationships/image" Target="../media/image8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17" Type="http://schemas.openxmlformats.org/officeDocument/2006/relationships/image" Target="../media/image12.png"/><Relationship Id="rId2" Type="http://schemas.openxmlformats.org/officeDocument/2006/relationships/slideLayout" Target="../slideLayouts/slideLayout90.xml"/><Relationship Id="rId16" Type="http://schemas.openxmlformats.org/officeDocument/2006/relationships/image" Target="../media/image11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98.xml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3940" name="Picture 4" descr="HSS_CO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39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154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5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6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7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8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3159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0" name="Picture 8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1" name="Picture 9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62" name="Picture 10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178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79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0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1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2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4183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4" name="Picture 8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4185" name="Picture 9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2" name="Picture 2" descr="Proto01_PPP_STP_PPT_HS_659252_tab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1463" cy="687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5203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ransition>
    <p:wipe dir="r"/>
    <p:sndAc>
      <p:endSnd/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4964" name="Picture 4" descr="HSS_End_PP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4965" name="Rectangle 5">
            <a:hlinkClick r:id="rId14" action="ppaction://hlinksldjump"/>
          </p:cNvPr>
          <p:cNvSpPr>
            <a:spLocks noChangeArrowheads="1"/>
          </p:cNvSpPr>
          <p:nvPr userDrawn="1"/>
        </p:nvSpPr>
        <p:spPr bwMode="auto">
          <a:xfrm>
            <a:off x="1447800" y="2209800"/>
            <a:ext cx="5257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5986" name="Picture 2" descr="Proto01_PPP_PPT_HS_659252_bottom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175" cy="686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87" name="Picture 3" descr="CMC EXIT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198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010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1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2" name="Picture 4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3" name="Picture 5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7014" name="Picture 6" descr="h">
            <a:hlinkClick r:id="rId17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5" name="Picture 7" descr="kl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6" name="Picture 8" descr="kr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7" name="Picture 9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034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5" name="Picture 3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6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8037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8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39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8040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9058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59" name="Picture 3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0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9061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2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3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9064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82" name="Picture 2" descr="Proto01_PPP_PPT_HS_659252_bottom_removed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3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4" name="Picture 4" descr="b">
            <a:hlinkClick r:id="" action="ppaction://customshow?id=0&amp;return=true" tooltip="Resources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085" name="Picture 5" descr="h">
            <a:hlinkClick r:id="rId16" action="ppaction://hlinksldjump" tooltip="Home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6" name="Picture 6" descr="kl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7" name="Picture 7" descr="kr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0088" name="Picture 8" descr="x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106" name="Picture 2" descr="Proto01_PPP_STP_PPT_HS_659252_top1_lo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1107" name="Picture 3" descr="l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0" y="6380163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130" name="Picture 2" descr="h">
            <a:hlinkClick r:id="rId13" action="ppaction://hlinksldjump" tooltip="Hom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145213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1" name="Picture 3" descr="k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6261100"/>
            <a:ext cx="3683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2" name="Picture 4" descr="kr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6273800"/>
            <a:ext cx="3556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3" name="Picture 5" descr="x">
            <a:hlinkClick r:id="" action="ppaction://hlinkshowjump?jump=endshow" highlightClick="1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288" y="6438900"/>
            <a:ext cx="4064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4" name="Picture 6" descr="b">
            <a:hlinkClick r:id="" action="ppaction://customshow?id=0&amp;return=true" tooltip="Resources" highlightClick="1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00" y="6451600"/>
            <a:ext cx="5080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2135" name="Picture 7" descr="Proto01_PPP_STP_PPT_HS_659252_top1_long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6" name="Picture 8" descr="r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2175" y="6383338"/>
            <a:ext cx="6096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2137" name="Picture 9" descr="h">
            <a:hlinkClick r:id="" action="ppaction://noaction"/>
            <a:hlinkHover r:id="" action="ppaction://noaction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3000"/>
            <a:ext cx="5969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ipe dir="r"/>
    <p:sndAc>
      <p:endSnd/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435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Title the page:</a:t>
            </a:r>
          </a:p>
          <a:p>
            <a:pPr marL="465138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10/29 Warm-Up: Bonding Basics</a:t>
            </a:r>
          </a:p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Number the page in the upper </a:t>
            </a:r>
            <a:r>
              <a:rPr lang="en-US" b="1" dirty="0" err="1" smtClean="0">
                <a:solidFill>
                  <a:srgbClr val="B13142"/>
                </a:solidFill>
              </a:rPr>
              <a:t>righthand</a:t>
            </a:r>
            <a:r>
              <a:rPr lang="en-US" b="1" dirty="0" smtClean="0">
                <a:solidFill>
                  <a:srgbClr val="B13142"/>
                </a:solidFill>
              </a:rPr>
              <a:t> corner:</a:t>
            </a:r>
          </a:p>
          <a:p>
            <a:pPr marL="465138"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U5-3</a:t>
            </a:r>
          </a:p>
          <a:p>
            <a:pPr>
              <a:spcBef>
                <a:spcPct val="30000"/>
              </a:spcBef>
              <a:spcAft>
                <a:spcPct val="30000"/>
              </a:spcAft>
              <a:tabLst/>
            </a:pPr>
            <a:r>
              <a:rPr lang="en-US" b="1" dirty="0" smtClean="0">
                <a:solidFill>
                  <a:srgbClr val="B13142"/>
                </a:solidFill>
              </a:rPr>
              <a:t>There are 10 questions:</a:t>
            </a:r>
          </a:p>
          <a:p>
            <a:pPr marL="514350" indent="-282575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tabLst/>
            </a:pPr>
            <a:r>
              <a:rPr lang="en-US" b="1" dirty="0" smtClean="0">
                <a:solidFill>
                  <a:srgbClr val="B13142"/>
                </a:solidFill>
              </a:rPr>
              <a:t>Write the question.</a:t>
            </a:r>
          </a:p>
          <a:p>
            <a:pPr marL="514350" indent="-282575">
              <a:spcBef>
                <a:spcPct val="30000"/>
              </a:spcBef>
              <a:spcAft>
                <a:spcPct val="30000"/>
              </a:spcAft>
              <a:buFont typeface="Arial" panose="020B0604020202020204" pitchFamily="34" charset="0"/>
              <a:buChar char="•"/>
              <a:tabLst/>
            </a:pPr>
            <a:r>
              <a:rPr lang="en-US" b="1" dirty="0" smtClean="0">
                <a:solidFill>
                  <a:srgbClr val="B13142"/>
                </a:solidFill>
              </a:rPr>
              <a:t>Then write the </a:t>
            </a:r>
            <a:r>
              <a:rPr lang="en-US" b="1" u="sng" dirty="0" smtClean="0">
                <a:solidFill>
                  <a:srgbClr val="B13142"/>
                </a:solidFill>
              </a:rPr>
              <a:t>correct</a:t>
            </a:r>
            <a:r>
              <a:rPr lang="en-US" b="1" dirty="0" smtClean="0">
                <a:solidFill>
                  <a:srgbClr val="B13142"/>
                </a:solidFill>
              </a:rPr>
              <a:t> answer.</a:t>
            </a:r>
            <a:endParaRPr lang="en-US" b="1" dirty="0">
              <a:solidFill>
                <a:srgbClr val="B13142"/>
              </a:solidFill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99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99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30" grpId="0" build="p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30225" y="3581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Which element pair is most likely to form a covalent compound?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sodium and sulfur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calcium and oxygen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nitrogen and fluorine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lithium and chlorine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8627643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08454" y="22860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Ternary ionic compounds involve at least one _______________.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polyatomic 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triple bond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diatomic molecule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shared pair of electrons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389299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Oval 2"/>
          <p:cNvSpPr>
            <a:spLocks noChangeArrowheads="1"/>
          </p:cNvSpPr>
          <p:nvPr/>
        </p:nvSpPr>
        <p:spPr bwMode="auto">
          <a:xfrm>
            <a:off x="530225" y="4215253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What is the electrostatic force holding two ions together?</a:t>
            </a:r>
            <a:endParaRPr lang="en-US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covalent bond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pseudo-noble gas bond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crystal lattice bond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ionic bond 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1224670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99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9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9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9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2" grpId="0" animBg="1"/>
      <p:bldP spid="209930" grpId="0" build="p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Oval 2"/>
          <p:cNvSpPr>
            <a:spLocks noChangeArrowheads="1"/>
          </p:cNvSpPr>
          <p:nvPr/>
        </p:nvSpPr>
        <p:spPr bwMode="auto">
          <a:xfrm>
            <a:off x="503238" y="2944012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907" name="Text Box 11"/>
          <p:cNvSpPr txBox="1">
            <a:spLocks noChangeArrowheads="1"/>
          </p:cNvSpPr>
          <p:nvPr/>
        </p:nvSpPr>
        <p:spPr bwMode="auto">
          <a:xfrm>
            <a:off x="530225" y="1295400"/>
            <a:ext cx="83851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Electronegativity differences less than 1.7 result in __________ bonds.</a:t>
            </a:r>
            <a:endParaRPr lang="en-US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ionic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covalent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valence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noble gas</a:t>
            </a:r>
            <a:endParaRPr lang="en-US" dirty="0"/>
          </a:p>
        </p:txBody>
      </p:sp>
      <p:pic>
        <p:nvPicPr>
          <p:cNvPr id="208914" name="Picture 18" descr="l">
            <a:hlinkClick r:id="" action="ppaction://noaction" highlightClick="1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6384925"/>
            <a:ext cx="6223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8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8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8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8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8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8" grpId="0" animBg="1"/>
      <p:bldP spid="208907" grpId="0" build="p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Oval 2"/>
          <p:cNvSpPr>
            <a:spLocks noChangeArrowheads="1"/>
          </p:cNvSpPr>
          <p:nvPr/>
        </p:nvSpPr>
        <p:spPr bwMode="auto">
          <a:xfrm>
            <a:off x="530224" y="38862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530224" y="1295400"/>
            <a:ext cx="8385175" cy="4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Which statement is always true about double covalent bonds?</a:t>
            </a:r>
            <a:endParaRPr lang="en-US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They involve two atoms of the same element.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They involve elements with only two valence electrons.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They involve the sharing of two pairs of electrons.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They involve the sharing of two electrons.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nimBg="1"/>
      <p:bldP spid="213003" grpId="0" build="p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Oval 2"/>
          <p:cNvSpPr>
            <a:spLocks noChangeArrowheads="1"/>
          </p:cNvSpPr>
          <p:nvPr/>
        </p:nvSpPr>
        <p:spPr bwMode="auto">
          <a:xfrm>
            <a:off x="479424" y="19050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530224" y="1295400"/>
            <a:ext cx="8385175" cy="30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err="1" smtClean="0">
                <a:solidFill>
                  <a:srgbClr val="B13142"/>
                </a:solidFill>
              </a:rPr>
              <a:t>Cations</a:t>
            </a:r>
            <a:r>
              <a:rPr lang="en-US" b="1" dirty="0" smtClean="0">
                <a:solidFill>
                  <a:srgbClr val="B13142"/>
                </a:solidFill>
              </a:rPr>
              <a:t> form when atoms ______ electrons.</a:t>
            </a:r>
            <a:endParaRPr lang="en-US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lose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gain</a:t>
            </a:r>
            <a:endParaRPr lang="en-US" dirty="0"/>
          </a:p>
          <a:p>
            <a:pPr marL="566738" indent="-566738"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charge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delocalize</a:t>
            </a:r>
            <a:endParaRPr lang="en-US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0637050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3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3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3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3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3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4" grpId="0" animBg="1"/>
      <p:bldP spid="213003" grpId="0" build="p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30225" y="299183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527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How many elements in nature exist as diatomic molecules?</a:t>
            </a:r>
            <a:r>
              <a:rPr lang="en-US" sz="3200" b="1" dirty="0" smtClean="0">
                <a:solidFill>
                  <a:srgbClr val="B13142"/>
                </a:solidFill>
              </a:rPr>
              <a:t> 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8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7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2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All elements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6421918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493939" y="19812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Which formula represents a polyatomic ion?</a:t>
            </a:r>
            <a:r>
              <a:rPr lang="en-US" sz="3200" b="1" dirty="0" smtClean="0">
                <a:solidFill>
                  <a:srgbClr val="B13142"/>
                </a:solidFill>
              </a:rPr>
              <a:t> 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baseline="30000" dirty="0"/>
              <a:t>2– 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O</a:t>
            </a:r>
            <a:r>
              <a:rPr lang="en-US" baseline="30000" dirty="0" smtClean="0"/>
              <a:t>2–</a:t>
            </a:r>
            <a:endParaRPr lang="en-US" baseline="30000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err="1" smtClean="0"/>
              <a:t>Cl</a:t>
            </a:r>
            <a:r>
              <a:rPr lang="en-US" baseline="30000" dirty="0"/>
              <a:t>–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Na</a:t>
            </a:r>
            <a:r>
              <a:rPr lang="en-US" baseline="30000" dirty="0"/>
              <a:t>+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12990" y="35814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Which compound is formed with two monatomic ions?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polyatomic ion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monatomic compound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binary ionic compound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ternary ionic compound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4391180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Oval 2"/>
          <p:cNvSpPr>
            <a:spLocks noChangeArrowheads="1"/>
          </p:cNvSpPr>
          <p:nvPr/>
        </p:nvSpPr>
        <p:spPr bwMode="auto">
          <a:xfrm>
            <a:off x="505733" y="2895600"/>
            <a:ext cx="533400" cy="533400"/>
          </a:xfrm>
          <a:prstGeom prst="ellipse">
            <a:avLst/>
          </a:prstGeom>
          <a:solidFill>
            <a:srgbClr val="FAF8A6"/>
          </a:solidFill>
          <a:ln w="31750" algn="ctr">
            <a:solidFill>
              <a:srgbClr val="0033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530225" y="1295400"/>
            <a:ext cx="8308975" cy="3453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801688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 smtClean="0">
                <a:solidFill>
                  <a:srgbClr val="B13142"/>
                </a:solidFill>
              </a:rPr>
              <a:t>Which element pair is most likely to form an ionic compound?</a:t>
            </a:r>
            <a:endParaRPr lang="en-US" sz="3200" b="1" dirty="0">
              <a:solidFill>
                <a:srgbClr val="B13142"/>
              </a:solidFill>
            </a:endParaRP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A.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sulfur and oxygen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B.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calcium and sulfur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C.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nitrogen and phosphorus</a:t>
            </a:r>
            <a:endParaRPr lang="en-US" dirty="0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US" b="1" dirty="0">
                <a:solidFill>
                  <a:srgbClr val="B13142"/>
                </a:solidFill>
              </a:rPr>
              <a:t>D.</a:t>
            </a:r>
            <a:r>
              <a:rPr lang="en-US" b="1" dirty="0">
                <a:solidFill>
                  <a:srgbClr val="277727"/>
                </a:solidFill>
              </a:rPr>
              <a:t>	</a:t>
            </a:r>
            <a:r>
              <a:rPr lang="en-US" dirty="0" smtClean="0"/>
              <a:t>carbon and chlorine</a:t>
            </a:r>
            <a:endParaRPr lang="en-US" dirty="0"/>
          </a:p>
        </p:txBody>
      </p:sp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838200" y="44450"/>
            <a:ext cx="8305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chemeClr val="bg1"/>
                </a:solidFill>
              </a:rPr>
              <a:t>Bonding Basics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0" y="76200"/>
            <a:ext cx="91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2600" b="1" dirty="0" smtClean="0">
                <a:solidFill>
                  <a:schemeClr val="bg1"/>
                </a:solidFill>
              </a:rPr>
              <a:t>U5-3</a:t>
            </a:r>
            <a:endParaRPr lang="en-US" sz="2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5065533"/>
      </p:ext>
    </p:extLst>
  </p:cSld>
  <p:clrMapOvr>
    <a:masterClrMapping/>
  </p:clrMapOvr>
  <p:transition>
    <p:wipe dir="r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19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19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1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19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0" grpId="0" animBg="1"/>
      <p:bldP spid="211978" grpId="0" build="p" advAuto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1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1"/>
  <p:tag name="MULTIRESPDIVISOR" val="1"/>
  <p:tag name="CORRECTPOINTVALUE" val="100"/>
  <p:tag name="ZEROBASED" val="False"/>
  <p:tag name="SHOWBARVISIBLE" val="True"/>
  <p:tag name="REQUIREPASSWORD" val="False"/>
  <p:tag name="RESPCOUNTERFORMAT" val="0"/>
  <p:tag name="NUMRESPONSES" val="1"/>
  <p:tag name="AUTOADVANCE" val="False"/>
  <p:tag name="TEAMSINLEADERBOARD" val="5"/>
  <p:tag name="BUBBLEGROUPING" val="3"/>
  <p:tag name="CUSTOMCELLBACKCOLOR2" val="-13395457"/>
  <p:tag name="DISPLAYDEVICEID" val="True"/>
  <p:tag name="GRIDPOSITION" val="1"/>
  <p:tag name="INCLUDENONRESPONDERS" val="False"/>
  <p:tag name="INCORRECTPOINTVALUE" val="0"/>
  <p:tag name="CHARTSCALE" val="True"/>
  <p:tag name="DEFAULTPORT" val="1001"/>
  <p:tag name="RESPTABLESTYLE" val="-1"/>
  <p:tag name="BACKUPMAINTENANCE" val="7"/>
  <p:tag name="STDCHART" val="1"/>
  <p:tag name="DEFAULTNUMTEAMS" val="5"/>
  <p:tag name="USESCHEMECOLORS" val="True"/>
  <p:tag name="GRIDSIZE" val="{Width=800, Height=600}"/>
  <p:tag name="PARTLISTDEFAULT" val="0"/>
  <p:tag name="ADDINALWAYSLOADED" val="False"/>
  <p:tag name="ENABLEPRESENTERVPAD" val="False"/>
  <p:tag name="COUNTDOWNSECONDS" val="10"/>
  <p:tag name="ROTATIONINTERVAL" val="2"/>
  <p:tag name="BUBBLEVALUEFORMAT" val="0.0"/>
  <p:tag name="DISPLAYNAME" val="True"/>
  <p:tag name="CHARTLABELS" val="0"/>
  <p:tag name="REALTIMEBACKUP" val="False"/>
  <p:tag name="ANSWERNOWSTYLE" val="-1"/>
  <p:tag name="ALLOWDUPLICATES" val="False"/>
  <p:tag name="BUBBLENAMEVISIBLE" val="True"/>
  <p:tag name="GRIDOPACITY" val="90"/>
  <p:tag name="INCLUDEPPT" val="True"/>
  <p:tag name="EXPANDSHOWBAR" val="True"/>
  <p:tag name="CHARTVALUEFORMAT" val="0%"/>
  <p:tag name="CUSTOMCELLBACKCOLOR1" val="-657956"/>
  <p:tag name="RESETCHARTS" val="True"/>
  <p:tag name="ANSWERNOWTEXT" val="Answer Now"/>
  <p:tag name="MAXRESPONDERS" val="5"/>
  <p:tag name="POLLINGCYCLE" val="2"/>
  <p:tag name="COUNTDOWNSTYLE" val="-1"/>
  <p:tag name="CUSTOMCELLBACKCOLOR4" val="-8355712"/>
  <p:tag name="TPVERSION" val="2006"/>
  <p:tag name="GRIDROTATIONINTERVAL" val="2"/>
  <p:tag name="AUTOUPDATEALIASES" val="True"/>
  <p:tag name="USEENTERPRISEMANAGER" val="False"/>
  <p:tag name="CUSTOMCELLFORECOLOR" val="-16777216"/>
  <p:tag name="AUTOADJUSTPARTRANGE" val="True"/>
  <p:tag name="ALLOWUSERFEEDBACK" val="True"/>
  <p:tag name="DELIMITERS" val="3.1"/>
  <p:tag name="MMPROD_NEXTUNIQUEID" val="10010"/>
  <p:tag name="MMPROD_UIDATA" val="&lt;database version=&quot;7.0&quot;&gt;&lt;object type=&quot;1&quot; unique_id=&quot;10001&quot;&gt;&lt;object type=&quot;8&quot; unique_id=&quot;12191&quot;&gt;&lt;/object&gt;&lt;object type=&quot;2&quot; unique_id=&quot;12192&quot;&gt;&lt;object type=&quot;3&quot; unique_id=&quot;12193&quot;&gt;&lt;property id=&quot;20148&quot; value=&quot;5&quot;/&gt;&lt;property id=&quot;20300&quot; value=&quot;Slide 1&quot;/&gt;&lt;property id=&quot;20307&quot; value=&quot;256&quot;/&gt;&lt;/object&gt;&lt;object type=&quot;3&quot; unique_id=&quot;12194&quot;&gt;&lt;property id=&quot;20148&quot; value=&quot;5&quot;/&gt;&lt;property id=&quot;20300&quot; value=&quot;Slide 2&quot;/&gt;&lt;property id=&quot;20307&quot; value=&quot;257&quot;/&gt;&lt;/object&gt;&lt;object type=&quot;3&quot; unique_id=&quot;12195&quot;&gt;&lt;property id=&quot;20148&quot; value=&quot;5&quot;/&gt;&lt;property id=&quot;20300&quot; value=&quot;Slide 3&quot;/&gt;&lt;property id=&quot;20307&quot; value=&quot;258&quot;/&gt;&lt;/object&gt;&lt;object type=&quot;3&quot; unique_id=&quot;12196&quot;&gt;&lt;property id=&quot;20148&quot; value=&quot;5&quot;/&gt;&lt;property id=&quot;20300&quot; value=&quot;Slide 4&quot;/&gt;&lt;property id=&quot;20307&quot; value=&quot;259&quot;/&gt;&lt;/object&gt;&lt;object type=&quot;3&quot; unique_id=&quot;12197&quot;&gt;&lt;property id=&quot;20148&quot; value=&quot;5&quot;/&gt;&lt;property id=&quot;20300&quot; value=&quot;Slide 5&quot;/&gt;&lt;property id=&quot;20307&quot; value=&quot;261&quot;/&gt;&lt;/object&gt;&lt;object type=&quot;3&quot; unique_id=&quot;12198&quot;&gt;&lt;property id=&quot;20148&quot; value=&quot;5&quot;/&gt;&lt;property id=&quot;20300&quot; value=&quot;Slide 6&quot;/&gt;&lt;property id=&quot;20307&quot; value=&quot;260&quot;/&gt;&lt;/object&gt;&lt;object type=&quot;3&quot; unique_id=&quot;12199&quot;&gt;&lt;property id=&quot;20148&quot; value=&quot;5&quot;/&gt;&lt;property id=&quot;20300&quot; value=&quot;Slide 7&quot;/&gt;&lt;property id=&quot;20307&quot; value=&quot;364&quot;/&gt;&lt;/object&gt;&lt;object type=&quot;3&quot; unique_id=&quot;12200&quot;&gt;&lt;property id=&quot;20148&quot; value=&quot;5&quot;/&gt;&lt;property id=&quot;20300&quot; value=&quot;Slide 8&quot;/&gt;&lt;property id=&quot;20307&quot; value=&quot;422&quot;/&gt;&lt;/object&gt;&lt;object type=&quot;3&quot; unique_id=&quot;12201&quot;&gt;&lt;property id=&quot;20148&quot; value=&quot;5&quot;/&gt;&lt;property id=&quot;20300&quot; value=&quot;Slide 9&quot;/&gt;&lt;property id=&quot;20307&quot; value=&quot;366&quot;/&gt;&lt;/object&gt;&lt;object type=&quot;3&quot; unique_id=&quot;12202&quot;&gt;&lt;property id=&quot;20148&quot; value=&quot;5&quot;/&gt;&lt;property id=&quot;20300&quot; value=&quot;Slide 10&quot;/&gt;&lt;property id=&quot;20307&quot; value=&quot;367&quot;/&gt;&lt;/object&gt;&lt;object type=&quot;3&quot; unique_id=&quot;12203&quot;&gt;&lt;property id=&quot;20148&quot; value=&quot;5&quot;/&gt;&lt;property id=&quot;20300&quot; value=&quot;Slide 11&quot;/&gt;&lt;property id=&quot;20307&quot; value=&quot;263&quot;/&gt;&lt;/object&gt;&lt;object type=&quot;3&quot; unique_id=&quot;12204&quot;&gt;&lt;property id=&quot;20148&quot; value=&quot;5&quot;/&gt;&lt;property id=&quot;20300&quot; value=&quot;Slide 12&quot;/&gt;&lt;property id=&quot;20307&quot; value=&quot;264&quot;/&gt;&lt;/object&gt;&lt;object type=&quot;3&quot; unique_id=&quot;12205&quot;&gt;&lt;property id=&quot;20148&quot; value=&quot;5&quot;/&gt;&lt;property id=&quot;20300&quot; value=&quot;Slide 13&quot;/&gt;&lt;property id=&quot;20307&quot; value=&quot;287&quot;/&gt;&lt;/object&gt;&lt;object type=&quot;3&quot; unique_id=&quot;12206&quot;&gt;&lt;property id=&quot;20148&quot; value=&quot;5&quot;/&gt;&lt;property id=&quot;20300&quot; value=&quot;Slide 14&quot;/&gt;&lt;property id=&quot;20307&quot; value=&quot;286&quot;/&gt;&lt;/object&gt;&lt;object type=&quot;3&quot; unique_id=&quot;12207&quot;&gt;&lt;property id=&quot;20148&quot; value=&quot;5&quot;/&gt;&lt;property id=&quot;20300&quot; value=&quot;Slide 15&quot;/&gt;&lt;property id=&quot;20307&quot; value=&quot;423&quot;/&gt;&lt;/object&gt;&lt;object type=&quot;3&quot; unique_id=&quot;12208&quot;&gt;&lt;property id=&quot;20148&quot; value=&quot;5&quot;/&gt;&lt;property id=&quot;20300&quot; value=&quot;Slide 16&quot;/&gt;&lt;property id=&quot;20307&quot; value=&quot;270&quot;/&gt;&lt;/object&gt;&lt;object type=&quot;3&quot; unique_id=&quot;12209&quot;&gt;&lt;property id=&quot;20148&quot; value=&quot;5&quot;/&gt;&lt;property id=&quot;20300&quot; value=&quot;Slide 17&quot;/&gt;&lt;property id=&quot;20307&quot; value=&quot;369&quot;/&gt;&lt;/object&gt;&lt;object type=&quot;3&quot; unique_id=&quot;12210&quot;&gt;&lt;property id=&quot;20148&quot; value=&quot;5&quot;/&gt;&lt;property id=&quot;20300&quot; value=&quot;Slide 18&quot;/&gt;&lt;property id=&quot;20307&quot; value=&quot;371&quot;/&gt;&lt;/object&gt;&lt;object type=&quot;3&quot; unique_id=&quot;12211&quot;&gt;&lt;property id=&quot;20148&quot; value=&quot;5&quot;/&gt;&lt;property id=&quot;20300&quot; value=&quot;Slide 19&quot;/&gt;&lt;property id=&quot;20307&quot; value=&quot;372&quot;/&gt;&lt;/object&gt;&lt;object type=&quot;3&quot; unique_id=&quot;12212&quot;&gt;&lt;property id=&quot;20148&quot; value=&quot;5&quot;/&gt;&lt;property id=&quot;20300&quot; value=&quot;Slide 20&quot;/&gt;&lt;property id=&quot;20307&quot; value=&quot;373&quot;/&gt;&lt;/object&gt;&lt;object type=&quot;3&quot; unique_id=&quot;12213&quot;&gt;&lt;property id=&quot;20148&quot; value=&quot;5&quot;/&gt;&lt;property id=&quot;20300&quot; value=&quot;Slide 21&quot;/&gt;&lt;property id=&quot;20307&quot; value=&quot;374&quot;/&gt;&lt;/object&gt;&lt;object type=&quot;3&quot; unique_id=&quot;12214&quot;&gt;&lt;property id=&quot;20148&quot; value=&quot;5&quot;/&gt;&lt;property id=&quot;20300&quot; value=&quot;Slide 22&quot;/&gt;&lt;property id=&quot;20307&quot; value=&quot;438&quot;/&gt;&lt;/object&gt;&lt;object type=&quot;3&quot; unique_id=&quot;12215&quot;&gt;&lt;property id=&quot;20148&quot; value=&quot;5&quot;/&gt;&lt;property id=&quot;20300&quot; value=&quot;Slide 23&quot;/&gt;&lt;property id=&quot;20307&quot; value=&quot;375&quot;/&gt;&lt;/object&gt;&lt;object type=&quot;3&quot; unique_id=&quot;12216&quot;&gt;&lt;property id=&quot;20148&quot; value=&quot;5&quot;/&gt;&lt;property id=&quot;20300&quot; value=&quot;Slide 24&quot;/&gt;&lt;property id=&quot;20307&quot; value=&quot;376&quot;/&gt;&lt;/object&gt;&lt;object type=&quot;3&quot; unique_id=&quot;12217&quot;&gt;&lt;property id=&quot;20148&quot; value=&quot;5&quot;/&gt;&lt;property id=&quot;20300&quot; value=&quot;Slide 25&quot;/&gt;&lt;property id=&quot;20307&quot; value=&quot;377&quot;/&gt;&lt;/object&gt;&lt;object type=&quot;3&quot; unique_id=&quot;12218&quot;&gt;&lt;property id=&quot;20148&quot; value=&quot;5&quot;/&gt;&lt;property id=&quot;20300&quot; value=&quot;Slide 26&quot;/&gt;&lt;property id=&quot;20307&quot; value=&quot;439&quot;/&gt;&lt;/object&gt;&lt;object type=&quot;3&quot; unique_id=&quot;12219&quot;&gt;&lt;property id=&quot;20148&quot; value=&quot;5&quot;/&gt;&lt;property id=&quot;20300&quot; value=&quot;Slide 27&quot;/&gt;&lt;property id=&quot;20307&quot; value=&quot;278&quot;/&gt;&lt;/object&gt;&lt;object type=&quot;3&quot; unique_id=&quot;12220&quot;&gt;&lt;property id=&quot;20148&quot; value=&quot;5&quot;/&gt;&lt;property id=&quot;20300&quot; value=&quot;Slide 28&quot;/&gt;&lt;property id=&quot;20307&quot; value=&quot;279&quot;/&gt;&lt;/object&gt;&lt;object type=&quot;3&quot; unique_id=&quot;12221&quot;&gt;&lt;property id=&quot;20148&quot; value=&quot;5&quot;/&gt;&lt;property id=&quot;20300&quot; value=&quot;Slide 29&quot;/&gt;&lt;property id=&quot;20307&quot; value=&quot;288&quot;/&gt;&lt;/object&gt;&lt;object type=&quot;3&quot; unique_id=&quot;12222&quot;&gt;&lt;property id=&quot;20148&quot; value=&quot;5&quot;/&gt;&lt;property id=&quot;20300&quot; value=&quot;Slide 30&quot;/&gt;&lt;property id=&quot;20307&quot; value=&quot;289&quot;/&gt;&lt;/object&gt;&lt;object type=&quot;3&quot; unique_id=&quot;12223&quot;&gt;&lt;property id=&quot;20148&quot; value=&quot;5&quot;/&gt;&lt;property id=&quot;20300&quot; value=&quot;Slide 31&quot;/&gt;&lt;property id=&quot;20307&quot; value=&quot;440&quot;/&gt;&lt;/object&gt;&lt;object type=&quot;3&quot; unique_id=&quot;12224&quot;&gt;&lt;property id=&quot;20148&quot; value=&quot;5&quot;/&gt;&lt;property id=&quot;20300&quot; value=&quot;Slide 32&quot;/&gt;&lt;property id=&quot;20307&quot; value=&quot;290&quot;/&gt;&lt;/object&gt;&lt;object type=&quot;3&quot; unique_id=&quot;12225&quot;&gt;&lt;property id=&quot;20148&quot; value=&quot;5&quot;/&gt;&lt;property id=&quot;20300&quot; value=&quot;Slide 33&quot;/&gt;&lt;property id=&quot;20307&quot; value=&quot;291&quot;/&gt;&lt;/object&gt;&lt;object type=&quot;3&quot; unique_id=&quot;12226&quot;&gt;&lt;property id=&quot;20148&quot; value=&quot;5&quot;/&gt;&lt;property id=&quot;20300&quot; value=&quot;Slide 34&quot;/&gt;&lt;property id=&quot;20307&quot; value=&quot;441&quot;/&gt;&lt;/object&gt;&lt;object type=&quot;3&quot; unique_id=&quot;12227&quot;&gt;&lt;property id=&quot;20148&quot; value=&quot;5&quot;/&gt;&lt;property id=&quot;20300&quot; value=&quot;Slide 35&quot;/&gt;&lt;property id=&quot;20307&quot; value=&quot;292&quot;/&gt;&lt;/object&gt;&lt;object type=&quot;3&quot; unique_id=&quot;12228&quot;&gt;&lt;property id=&quot;20148&quot; value=&quot;5&quot;/&gt;&lt;property id=&quot;20300&quot; value=&quot;Slide 36&quot;/&gt;&lt;property id=&quot;20307&quot; value=&quot;442&quot;/&gt;&lt;/object&gt;&lt;object type=&quot;3&quot; unique_id=&quot;12229&quot;&gt;&lt;property id=&quot;20148&quot; value=&quot;5&quot;/&gt;&lt;property id=&quot;20300&quot; value=&quot;Slide 37&quot;/&gt;&lt;property id=&quot;20307&quot; value=&quot;293&quot;/&gt;&lt;/object&gt;&lt;object type=&quot;3&quot; unique_id=&quot;12230&quot;&gt;&lt;property id=&quot;20148&quot; value=&quot;5&quot;/&gt;&lt;property id=&quot;20300&quot; value=&quot;Slide 38&quot;/&gt;&lt;property id=&quot;20307&quot; value=&quot;379&quot;/&gt;&lt;/object&gt;&lt;object type=&quot;3&quot; unique_id=&quot;12231&quot;&gt;&lt;property id=&quot;20148&quot; value=&quot;5&quot;/&gt;&lt;property id=&quot;20300&quot; value=&quot;Slide 39&quot;/&gt;&lt;property id=&quot;20307&quot; value=&quot;380&quot;/&gt;&lt;/object&gt;&lt;object type=&quot;3&quot; unique_id=&quot;12232&quot;&gt;&lt;property id=&quot;20148&quot; value=&quot;5&quot;/&gt;&lt;property id=&quot;20300&quot; value=&quot;Slide 40&quot;/&gt;&lt;property id=&quot;20307&quot; value=&quot;445&quot;/&gt;&lt;/object&gt;&lt;object type=&quot;3&quot; unique_id=&quot;12233&quot;&gt;&lt;property id=&quot;20148&quot; value=&quot;5&quot;/&gt;&lt;property id=&quot;20300&quot; value=&quot;Slide 41&quot;/&gt;&lt;property id=&quot;20307&quot; value=&quot;446&quot;/&gt;&lt;/object&gt;&lt;object type=&quot;3&quot; unique_id=&quot;12234&quot;&gt;&lt;property id=&quot;20148&quot; value=&quot;5&quot;/&gt;&lt;property id=&quot;20300&quot; value=&quot;Slide 42&quot;/&gt;&lt;property id=&quot;20307&quot; value=&quot;304&quot;/&gt;&lt;/object&gt;&lt;object type=&quot;3&quot; unique_id=&quot;12235&quot;&gt;&lt;property id=&quot;20148&quot; value=&quot;5&quot;/&gt;&lt;property id=&quot;20300&quot; value=&quot;Slide 43&quot;/&gt;&lt;property id=&quot;20307&quot; value=&quot;305&quot;/&gt;&lt;/object&gt;&lt;object type=&quot;3&quot; unique_id=&quot;12236&quot;&gt;&lt;property id=&quot;20148&quot; value=&quot;5&quot;/&gt;&lt;property id=&quot;20300&quot; value=&quot;Slide 44&quot;/&gt;&lt;property id=&quot;20307&quot; value=&quot;306&quot;/&gt;&lt;/object&gt;&lt;object type=&quot;3&quot; unique_id=&quot;12237&quot;&gt;&lt;property id=&quot;20148&quot; value=&quot;5&quot;/&gt;&lt;property id=&quot;20300&quot; value=&quot;Slide 45&quot;/&gt;&lt;property id=&quot;20307&quot; value=&quot;307&quot;/&gt;&lt;/object&gt;&lt;object type=&quot;3&quot; unique_id=&quot;12238&quot;&gt;&lt;property id=&quot;20148&quot; value=&quot;5&quot;/&gt;&lt;property id=&quot;20300&quot; value=&quot;Slide 46&quot;/&gt;&lt;property id=&quot;20307&quot; value=&quot;447&quot;/&gt;&lt;/object&gt;&lt;object type=&quot;3&quot; unique_id=&quot;12239&quot;&gt;&lt;property id=&quot;20148&quot; value=&quot;5&quot;/&gt;&lt;property id=&quot;20300&quot; value=&quot;Slide 47&quot;/&gt;&lt;property id=&quot;20307&quot; value=&quot;308&quot;/&gt;&lt;/object&gt;&lt;object type=&quot;3&quot; unique_id=&quot;12240&quot;&gt;&lt;property id=&quot;20148&quot; value=&quot;5&quot;/&gt;&lt;property id=&quot;20300&quot; value=&quot;Slide 48&quot;/&gt;&lt;property id=&quot;20307&quot; value=&quot;309&quot;/&gt;&lt;/object&gt;&lt;object type=&quot;3&quot; unique_id=&quot;12241&quot;&gt;&lt;property id=&quot;20148&quot; value=&quot;5&quot;/&gt;&lt;property id=&quot;20300&quot; value=&quot;Slide 49&quot;/&gt;&lt;property id=&quot;20307&quot; value=&quot;449&quot;/&gt;&lt;/object&gt;&lt;object type=&quot;3&quot; unique_id=&quot;12242&quot;&gt;&lt;property id=&quot;20148&quot; value=&quot;5&quot;/&gt;&lt;property id=&quot;20300&quot; value=&quot;Slide 50&quot;/&gt;&lt;property id=&quot;20307&quot; value=&quot;450&quot;/&gt;&lt;/object&gt;&lt;object type=&quot;3&quot; unique_id=&quot;12243&quot;&gt;&lt;property id=&quot;20148&quot; value=&quot;5&quot;/&gt;&lt;property id=&quot;20300&quot; value=&quot;Slide 51&quot;/&gt;&lt;property id=&quot;20307&quot; value=&quot;448&quot;/&gt;&lt;/object&gt;&lt;object type=&quot;3&quot; unique_id=&quot;12244&quot;&gt;&lt;property id=&quot;20148&quot; value=&quot;5&quot;/&gt;&lt;property id=&quot;20300&quot; value=&quot;Slide 52&quot;/&gt;&lt;property id=&quot;20307&quot; value=&quot;451&quot;/&gt;&lt;/object&gt;&lt;object type=&quot;3&quot; unique_id=&quot;12245&quot;&gt;&lt;property id=&quot;20148&quot; value=&quot;5&quot;/&gt;&lt;property id=&quot;20300&quot; value=&quot;Slide 53&quot;/&gt;&lt;property id=&quot;20307&quot; value=&quot;387&quot;/&gt;&lt;/object&gt;&lt;object type=&quot;3&quot; unique_id=&quot;12246&quot;&gt;&lt;property id=&quot;20148&quot; value=&quot;5&quot;/&gt;&lt;property id=&quot;20300&quot; value=&quot;Slide 54&quot;/&gt;&lt;property id=&quot;20307&quot; value=&quot;388&quot;/&gt;&lt;/object&gt;&lt;object type=&quot;3&quot; unique_id=&quot;12247&quot;&gt;&lt;property id=&quot;20148&quot; value=&quot;5&quot;/&gt;&lt;property id=&quot;20300&quot; value=&quot;Slide 55&quot;/&gt;&lt;property id=&quot;20307&quot; value=&quot;452&quot;/&gt;&lt;/object&gt;&lt;object type=&quot;3&quot; unique_id=&quot;12248&quot;&gt;&lt;property id=&quot;20148&quot; value=&quot;5&quot;/&gt;&lt;property id=&quot;20300&quot; value=&quot;Slide 56&quot;/&gt;&lt;property id=&quot;20307&quot; value=&quot;322&quot;/&gt;&lt;/object&gt;&lt;object type=&quot;3&quot; unique_id=&quot;12249&quot;&gt;&lt;property id=&quot;20148&quot; value=&quot;5&quot;/&gt;&lt;property id=&quot;20300&quot; value=&quot;Slide 57&quot;/&gt;&lt;property id=&quot;20307&quot; value=&quot;323&quot;/&gt;&lt;/object&gt;&lt;object type=&quot;3&quot; unique_id=&quot;12250&quot;&gt;&lt;property id=&quot;20148&quot; value=&quot;5&quot;/&gt;&lt;property id=&quot;20300&quot; value=&quot;Slide 58&quot;/&gt;&lt;property id=&quot;20307&quot; value=&quot;324&quot;/&gt;&lt;/object&gt;&lt;object type=&quot;3&quot; unique_id=&quot;12251&quot;&gt;&lt;property id=&quot;20148&quot; value=&quot;5&quot;/&gt;&lt;property id=&quot;20300&quot; value=&quot;Slide 59&quot;/&gt;&lt;property id=&quot;20307&quot; value=&quot;344&quot;/&gt;&lt;/object&gt;&lt;object type=&quot;3&quot; unique_id=&quot;12252&quot;&gt;&lt;property id=&quot;20148&quot; value=&quot;5&quot;/&gt;&lt;property id=&quot;20300&quot; value=&quot;Slide 60&quot;/&gt;&lt;property id=&quot;20307&quot; value=&quot;356&quot;/&gt;&lt;/object&gt;&lt;object type=&quot;3&quot; unique_id=&quot;12253&quot;&gt;&lt;property id=&quot;20148&quot; value=&quot;5&quot;/&gt;&lt;property id=&quot;20300&quot; value=&quot;Slide 61&quot;/&gt;&lt;property id=&quot;20307&quot; value=&quot;357&quot;/&gt;&lt;/object&gt;&lt;object type=&quot;3&quot; unique_id=&quot;12254&quot;&gt;&lt;property id=&quot;20148&quot; value=&quot;5&quot;/&gt;&lt;property id=&quot;20300&quot; value=&quot;Slide 62&quot;/&gt;&lt;property id=&quot;20307&quot; value=&quot;453&quot;/&gt;&lt;/object&gt;&lt;object type=&quot;3&quot; unique_id=&quot;12255&quot;&gt;&lt;property id=&quot;20148&quot; value=&quot;5&quot;/&gt;&lt;property id=&quot;20300&quot; value=&quot;Slide 63&quot;/&gt;&lt;property id=&quot;20307&quot; value=&quot;358&quot;/&gt;&lt;/object&gt;&lt;object type=&quot;3&quot; unique_id=&quot;12256&quot;&gt;&lt;property id=&quot;20148&quot; value=&quot;5&quot;/&gt;&lt;property id=&quot;20300&quot; value=&quot;Slide 64&quot;/&gt;&lt;property id=&quot;20307&quot; value=&quot;454&quot;/&gt;&lt;/object&gt;&lt;object type=&quot;3&quot; unique_id=&quot;12257&quot;&gt;&lt;property id=&quot;20148&quot; value=&quot;5&quot;/&gt;&lt;property id=&quot;20300&quot; value=&quot;Slide 65&quot;/&gt;&lt;property id=&quot;20307&quot; value=&quot;360&quot;/&gt;&lt;/object&gt;&lt;object type=&quot;3&quot; unique_id=&quot;12258&quot;&gt;&lt;property id=&quot;20148&quot; value=&quot;5&quot;/&gt;&lt;property id=&quot;20300&quot; value=&quot;Slide 66&quot;/&gt;&lt;property id=&quot;20307&quot; value=&quot;346&quot;/&gt;&lt;/object&gt;&lt;object type=&quot;3&quot; unique_id=&quot;12259&quot;&gt;&lt;property id=&quot;20148&quot; value=&quot;5&quot;/&gt;&lt;property id=&quot;20300&quot; value=&quot;Slide 67&quot;/&gt;&lt;property id=&quot;20307&quot; value=&quot;347&quot;/&gt;&lt;/object&gt;&lt;object type=&quot;3&quot; unique_id=&quot;12260&quot;&gt;&lt;property id=&quot;20148&quot; value=&quot;5&quot;/&gt;&lt;property id=&quot;20300&quot; value=&quot;Slide 68&quot;/&gt;&lt;property id=&quot;20307&quot; value=&quot;348&quot;/&gt;&lt;/object&gt;&lt;object type=&quot;3&quot; unique_id=&quot;12261&quot;&gt;&lt;property id=&quot;20148&quot; value=&quot;5&quot;/&gt;&lt;property id=&quot;20300&quot; value=&quot;Slide 69&quot;/&gt;&lt;property id=&quot;20307&quot; value=&quot;349&quot;/&gt;&lt;/object&gt;&lt;object type=&quot;3&quot; unique_id=&quot;12262&quot;&gt;&lt;property id=&quot;20148&quot; value=&quot;5&quot;/&gt;&lt;property id=&quot;20300&quot; value=&quot;Slide 70&quot;/&gt;&lt;property id=&quot;20307&quot; value=&quot;350&quot;/&gt;&lt;/object&gt;&lt;object type=&quot;3&quot; unique_id=&quot;12263&quot;&gt;&lt;property id=&quot;20148&quot; value=&quot;5&quot;/&gt;&lt;property id=&quot;20300&quot; value=&quot;Slide 71&quot;/&gt;&lt;property id=&quot;20307&quot; value=&quot;351&quot;/&gt;&lt;/object&gt;&lt;object type=&quot;3&quot; unique_id=&quot;12264&quot;&gt;&lt;property id=&quot;20148&quot; value=&quot;5&quot;/&gt;&lt;property id=&quot;20300&quot; value=&quot;Slide 72&quot;/&gt;&lt;property id=&quot;20307&quot; value=&quot;352&quot;/&gt;&lt;/object&gt;&lt;object type=&quot;3&quot; unique_id=&quot;12265&quot;&gt;&lt;property id=&quot;20148&quot; value=&quot;5&quot;/&gt;&lt;property id=&quot;20300&quot; value=&quot;Slide 73&quot;/&gt;&lt;property id=&quot;20307&quot; value=&quot;353&quot;/&gt;&lt;/object&gt;&lt;object type=&quot;3&quot; unique_id=&quot;12266&quot;&gt;&lt;property id=&quot;20148&quot; value=&quot;5&quot;/&gt;&lt;property id=&quot;20300&quot; value=&quot;Slide 74&quot;/&gt;&lt;property id=&quot;20307&quot; value=&quot;354&quot;/&gt;&lt;/object&gt;&lt;object type=&quot;3&quot; unique_id=&quot;12267&quot;&gt;&lt;property id=&quot;20148&quot; value=&quot;5&quot;/&gt;&lt;property id=&quot;20300&quot; value=&quot;Slide 75&quot;/&gt;&lt;property id=&quot;20307&quot; value=&quot;355&quot;/&gt;&lt;/object&gt;&lt;object type=&quot;3&quot; unique_id=&quot;12268&quot;&gt;&lt;property id=&quot;20148&quot; value=&quot;5&quot;/&gt;&lt;property id=&quot;20300&quot; value=&quot;Slide 76&quot;/&gt;&lt;property id=&quot;20307&quot; value=&quot;343&quot;/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1"/>
  <p:tag name="SLIDEGUID" val="A6AC51513F114AC384BCFAF2F15D2413"/>
  <p:tag name="QUESTIONALIAS" val="STP 2"/>
  <p:tag name="ANSWERSALIAS" val="A|smicln|B|smicln|C|smicln|D"/>
  <p:tag name="RESPONSESGATHER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0"/>
  <p:tag name="SLIDEGUID" val="0C8186E3FE834D07BF78F929ADAB25BE"/>
  <p:tag name="QUESTIONALIAS" val="STP 1"/>
  <p:tag name="ANSWERSALIAS" val="A|smicln|B|smicln|C|smicln|D"/>
  <p:tag name="RESPONSESGATHER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4"/>
  <p:tag name="SLIDEGUID" val="1A6BA6509DE84143B0B4DD6390D4BDC0"/>
  <p:tag name="QUESTIONALIAS" val="STP 5"/>
  <p:tag name="ANSWERSALIAS" val="A|smicln|B|smicln|C|smicln|D"/>
  <p:tag name="RESPONSESGATHER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4"/>
  <p:tag name="SLIDEGUID" val="1A6BA6509DE84143B0B4DD6390D4BDC0"/>
  <p:tag name="QUESTIONALIAS" val="STP 5"/>
  <p:tag name="ANSWERSALIAS" val="A|smicln|B|smicln|C|smicln|D"/>
  <p:tag name="RESPONSESGATHER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8611D16E0C4996ADE9FA4DA711D9C4"/>
  <p:tag name="SLIDETYPE" val="Q"/>
  <p:tag name="DEMOGRAPHIC" val="False"/>
  <p:tag name="TEAMASSIGN" val="False"/>
  <p:tag name="SPEEDSCORING" val="False"/>
  <p:tag name="CORRECTPOINTVALUE" val="100"/>
  <p:tag name="INCORRECTPOINTVALUE" val="0"/>
  <p:tag name="ZEROBASED" val="False"/>
  <p:tag name="DELIMITERS" val="3.1"/>
  <p:tag name="TOTALRESPONSES" val="5"/>
  <p:tag name="RESPONSECOUNT" val="5"/>
  <p:tag name="SLICED" val="False"/>
  <p:tag name="RESPONSES" val="ALL,1,5,2;3;4;3;1;"/>
  <p:tag name="CHARTSTRINGSTD" val="1 1 2 1"/>
  <p:tag name="CHARTSTRINGREV" val="1 2 1 1"/>
  <p:tag name="CHARTSTRINGSTDPER" val="0.2 0.2 0.4 0.2"/>
  <p:tag name="CHARTSTRINGREVPER" val="0.2 0.4 0.2 0.2"/>
  <p:tag name="SLIDEORDER" val="13"/>
  <p:tag name="SLIDEGUID" val="4F43A4C286254B7FB9BEEA05EECDCC21"/>
  <p:tag name="QUESTIONALIAS" val="STP 4"/>
  <p:tag name="ANSWERSALIAS" val="A|smicln|B|smicln|C|smicln|D"/>
  <p:tag name="RESPONSESGATHERED" val="False"/>
</p:tagLst>
</file>

<file path=ppt/theme/theme1.xml><?xml version="1.0" encoding="utf-8"?>
<a:theme xmlns:a="http://schemas.openxmlformats.org/drawingml/2006/main" name="1_Custom Design">
  <a:themeElements>
    <a:clrScheme name="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Custom Design">
  <a:themeElements>
    <a:clrScheme name="10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0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0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1_Custom Design">
  <a:themeElements>
    <a:clrScheme name="11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2_Custom Design">
  <a:themeElements>
    <a:clrScheme name="12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3_Custom Design">
  <a:themeElements>
    <a:clrScheme name="3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Custom Design">
  <a:themeElements>
    <a:clrScheme name="6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Custom Design">
  <a:themeElements>
    <a:clrScheme name="9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9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4_Custom Design">
  <a:themeElements>
    <a:clrScheme name="14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ustom Design">
  <a:themeElements>
    <a:clrScheme name="2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7_Custom Design">
  <a:themeElements>
    <a:clrScheme name="7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7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3_Custom Design">
  <a:themeElements>
    <a:clrScheme name="13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1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Custom Design">
  <a:themeElements>
    <a:clrScheme name="8_Custom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399"/>
      </a:hlink>
      <a:folHlink>
        <a:srgbClr val="003399"/>
      </a:folHlink>
    </a:clrScheme>
    <a:fontScheme name="8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30000"/>
          </a:spcBef>
          <a:spcAft>
            <a:spcPct val="30000"/>
          </a:spcAft>
          <a:buClrTx/>
          <a:buSzTx/>
          <a:buFontTx/>
          <a:buNone/>
          <a:tabLst>
            <a:tab pos="571500" algn="l"/>
          </a:tabLst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8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182</Words>
  <Application>Microsoft Office PowerPoint</Application>
  <PresentationFormat>On-screen Show (4:3)</PresentationFormat>
  <Paragraphs>79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13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7</vt:i4>
      </vt:variant>
    </vt:vector>
  </HeadingPairs>
  <TitlesOfParts>
    <vt:vector size="31" baseType="lpstr">
      <vt:lpstr>1_Custom Design</vt:lpstr>
      <vt:lpstr>6_Custom Design</vt:lpstr>
      <vt:lpstr>9_Custom Design</vt:lpstr>
      <vt:lpstr>Custom Design</vt:lpstr>
      <vt:lpstr>14_Custom Design</vt:lpstr>
      <vt:lpstr>2_Custom Design</vt:lpstr>
      <vt:lpstr>7_Custom Design</vt:lpstr>
      <vt:lpstr>13_Custom Design</vt:lpstr>
      <vt:lpstr>8_Custom Design</vt:lpstr>
      <vt:lpstr>10_Custom Design</vt:lpstr>
      <vt:lpstr>11_Custom Design</vt:lpstr>
      <vt:lpstr>12_Custom Design</vt:lpstr>
      <vt:lpstr>3_Custom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Help</vt:lpstr>
      <vt:lpstr>Study Guide</vt:lpstr>
      <vt:lpstr>Chapter Assessment</vt:lpstr>
      <vt:lpstr>STP</vt:lpstr>
      <vt:lpstr>Image Bank</vt:lpstr>
      <vt:lpstr>CIM</vt:lpstr>
    </vt:vector>
  </TitlesOfParts>
  <Company>Madeira Station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Chemistry: Matter and Change</dc:title>
  <dc:creator>Glencoe/McGraw-Hill</dc:creator>
  <cp:lastModifiedBy>Pickett, Vanessa</cp:lastModifiedBy>
  <cp:revision>185</cp:revision>
  <dcterms:created xsi:type="dcterms:W3CDTF">2007-05-02T17:56:35Z</dcterms:created>
  <dcterms:modified xsi:type="dcterms:W3CDTF">2013-10-29T03:25:58Z</dcterms:modified>
</cp:coreProperties>
</file>