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0" r:id="rId2"/>
    <p:sldMasterId id="2147483661" r:id="rId3"/>
    <p:sldMasterId id="2147483662" r:id="rId4"/>
    <p:sldMasterId id="2147483663" r:id="rId5"/>
    <p:sldMasterId id="2147483664" r:id="rId6"/>
    <p:sldMasterId id="2147483665" r:id="rId7"/>
    <p:sldMasterId id="2147483666" r:id="rId8"/>
    <p:sldMasterId id="2147483667" r:id="rId9"/>
    <p:sldMasterId id="2147483668" r:id="rId10"/>
    <p:sldMasterId id="2147483669" r:id="rId11"/>
    <p:sldMasterId id="2147483670" r:id="rId12"/>
    <p:sldMasterId id="2147483671" r:id="rId13"/>
  </p:sldMasterIdLst>
  <p:notesMasterIdLst>
    <p:notesMasterId r:id="rId25"/>
  </p:notesMasterIdLst>
  <p:handoutMasterIdLst>
    <p:handoutMasterId r:id="rId26"/>
  </p:handoutMasterIdLst>
  <p:sldIdLst>
    <p:sldId id="481" r:id="rId14"/>
    <p:sldId id="482" r:id="rId15"/>
    <p:sldId id="483" r:id="rId16"/>
    <p:sldId id="484" r:id="rId17"/>
    <p:sldId id="485" r:id="rId18"/>
    <p:sldId id="486" r:id="rId19"/>
    <p:sldId id="487" r:id="rId20"/>
    <p:sldId id="488" r:id="rId21"/>
    <p:sldId id="489" r:id="rId22"/>
    <p:sldId id="490" r:id="rId23"/>
    <p:sldId id="491" r:id="rId24"/>
  </p:sldIdLst>
  <p:sldSz cx="9144000" cy="6858000" type="screen4x3"/>
  <p:notesSz cx="6858000" cy="9144000"/>
  <p:custShowLst>
    <p:custShow name="Resources" id="0">
      <p:sldLst/>
    </p:custShow>
    <p:custShow name="Help" id="1">
      <p:sldLst/>
    </p:custShow>
    <p:custShow name="Study Guide" id="2">
      <p:sldLst/>
    </p:custShow>
    <p:custShow name="Chapter Assessment" id="3">
      <p:sldLst/>
    </p:custShow>
    <p:custShow name="STP" id="4">
      <p:sldLst/>
    </p:custShow>
    <p:custShow name="Image Bank" id="5">
      <p:sldLst/>
    </p:custShow>
    <p:custShow name="CIM" id="6">
      <p:sldLst/>
    </p:custShow>
  </p:custShowLst>
  <p:custDataLst>
    <p:tags r:id="rId27"/>
  </p:custDataLst>
  <p:defaultTextStyle>
    <a:defPPr>
      <a:defRPr lang="en-US"/>
    </a:defPPr>
    <a:lvl1pPr algn="l" rtl="0" fontAlgn="base">
      <a:lnSpc>
        <a:spcPct val="90000"/>
      </a:lnSpc>
      <a:spcBef>
        <a:spcPct val="30000"/>
      </a:spcBef>
      <a:spcAft>
        <a:spcPct val="3000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30000"/>
      </a:spcBef>
      <a:spcAft>
        <a:spcPct val="3000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30000"/>
      </a:spcBef>
      <a:spcAft>
        <a:spcPct val="3000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30000"/>
      </a:spcBef>
      <a:spcAft>
        <a:spcPct val="3000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30000"/>
      </a:spcBef>
      <a:spcAft>
        <a:spcPct val="3000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8A6"/>
    <a:srgbClr val="277727"/>
    <a:srgbClr val="339933"/>
    <a:srgbClr val="003399"/>
    <a:srgbClr val="000000"/>
    <a:srgbClr val="0099CC"/>
    <a:srgbClr val="003366"/>
    <a:srgbClr val="B13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43" autoAdjust="0"/>
    <p:restoredTop sz="94639" autoAdjust="0"/>
  </p:normalViewPr>
  <p:slideViewPr>
    <p:cSldViewPr>
      <p:cViewPr>
        <p:scale>
          <a:sx n="66" d="100"/>
          <a:sy n="66" d="100"/>
        </p:scale>
        <p:origin x="-1176" y="-210"/>
      </p:cViewPr>
      <p:guideLst>
        <p:guide orient="horz" pos="216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447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447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/>
            </a:lvl1pPr>
          </a:lstStyle>
          <a:p>
            <a:fld id="{998CBF5E-50A0-4FB9-AC6E-8E8E6A422F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41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/>
            </a:lvl1pPr>
          </a:lstStyle>
          <a:p>
            <a:fld id="{322AFA38-5114-417D-8915-513EE6E657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17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82222"/>
      </p:ext>
    </p:extLst>
  </p:cSld>
  <p:clrMapOvr>
    <a:masterClrMapping/>
  </p:clrMapOvr>
  <p:transition>
    <p:wipe dir="r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72952"/>
      </p:ext>
    </p:extLst>
  </p:cSld>
  <p:clrMapOvr>
    <a:masterClrMapping/>
  </p:clrMapOvr>
  <p:transition>
    <p:wipe dir="r"/>
    <p:sndAc>
      <p:endSnd/>
    </p:sndAc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6526"/>
      </p:ext>
    </p:extLst>
  </p:cSld>
  <p:clrMapOvr>
    <a:masterClrMapping/>
  </p:clrMapOvr>
  <p:transition>
    <p:wipe dir="r"/>
    <p:sndAc>
      <p:endSnd/>
    </p:sndAc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37624"/>
      </p:ext>
    </p:extLst>
  </p:cSld>
  <p:clrMapOvr>
    <a:masterClrMapping/>
  </p:clrMapOvr>
  <p:transition>
    <p:wipe dir="r"/>
    <p:sndAc>
      <p:endSnd/>
    </p:sndAc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0911805"/>
      </p:ext>
    </p:extLst>
  </p:cSld>
  <p:clrMapOvr>
    <a:masterClrMapping/>
  </p:clrMapOvr>
  <p:transition>
    <p:wipe dir="r"/>
    <p:sndAc>
      <p:endSnd/>
    </p:sndAc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4748"/>
      </p:ext>
    </p:extLst>
  </p:cSld>
  <p:clrMapOvr>
    <a:masterClrMapping/>
  </p:clrMapOvr>
  <p:transition>
    <p:wipe dir="r"/>
    <p:sndAc>
      <p:endSnd/>
    </p:sndAc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44314"/>
      </p:ext>
    </p:extLst>
  </p:cSld>
  <p:clrMapOvr>
    <a:masterClrMapping/>
  </p:clrMapOvr>
  <p:transition>
    <p:wipe dir="r"/>
    <p:sndAc>
      <p:endSnd/>
    </p:sndAc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3102"/>
      </p:ext>
    </p:extLst>
  </p:cSld>
  <p:clrMapOvr>
    <a:masterClrMapping/>
  </p:clrMapOvr>
  <p:transition>
    <p:wipe dir="r"/>
    <p:sndAc>
      <p:endSnd/>
    </p:sndAc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9811457"/>
      </p:ext>
    </p:extLst>
  </p:cSld>
  <p:clrMapOvr>
    <a:masterClrMapping/>
  </p:clrMapOvr>
  <p:transition>
    <p:wipe dir="r"/>
    <p:sndAc>
      <p:endSnd/>
    </p:sndAc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1490053"/>
      </p:ext>
    </p:extLst>
  </p:cSld>
  <p:clrMapOvr>
    <a:masterClrMapping/>
  </p:clrMapOvr>
  <p:transition>
    <p:wipe dir="r"/>
    <p:sndAc>
      <p:endSnd/>
    </p:sndAc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6097614"/>
      </p:ext>
    </p:extLst>
  </p:cSld>
  <p:clrMapOvr>
    <a:masterClrMapping/>
  </p:clrMapOvr>
  <p:transition>
    <p:wipe dir="r"/>
    <p:sndAc>
      <p:endSnd/>
    </p:sndAc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86183"/>
      </p:ext>
    </p:extLst>
  </p:cSld>
  <p:clrMapOvr>
    <a:masterClrMapping/>
  </p:clrMapOvr>
  <p:transition>
    <p:wipe dir="r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85755"/>
      </p:ext>
    </p:extLst>
  </p:cSld>
  <p:clrMapOvr>
    <a:masterClrMapping/>
  </p:clrMapOvr>
  <p:transition>
    <p:wipe dir="r"/>
    <p:sndAc>
      <p:endSnd/>
    </p:sndAc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36657"/>
      </p:ext>
    </p:extLst>
  </p:cSld>
  <p:clrMapOvr>
    <a:masterClrMapping/>
  </p:clrMapOvr>
  <p:transition>
    <p:wipe dir="r"/>
    <p:sndAc>
      <p:endSnd/>
    </p:sndAc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07616"/>
      </p:ext>
    </p:extLst>
  </p:cSld>
  <p:clrMapOvr>
    <a:masterClrMapping/>
  </p:clrMapOvr>
  <p:transition>
    <p:wipe dir="r"/>
    <p:sndAc>
      <p:endSnd/>
    </p:sndAc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98966"/>
      </p:ext>
    </p:extLst>
  </p:cSld>
  <p:clrMapOvr>
    <a:masterClrMapping/>
  </p:clrMapOvr>
  <p:transition>
    <p:wipe dir="r"/>
    <p:sndAc>
      <p:endSnd/>
    </p:sndAc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4380390"/>
      </p:ext>
    </p:extLst>
  </p:cSld>
  <p:clrMapOvr>
    <a:masterClrMapping/>
  </p:clrMapOvr>
  <p:transition>
    <p:wipe dir="r"/>
    <p:sndAc>
      <p:endSnd/>
    </p:sndAc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62374"/>
      </p:ext>
    </p:extLst>
  </p:cSld>
  <p:clrMapOvr>
    <a:masterClrMapping/>
  </p:clrMapOvr>
  <p:transition>
    <p:wipe dir="r"/>
    <p:sndAc>
      <p:endSnd/>
    </p:sndAc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8279"/>
      </p:ext>
    </p:extLst>
  </p:cSld>
  <p:clrMapOvr>
    <a:masterClrMapping/>
  </p:clrMapOvr>
  <p:transition>
    <p:wipe dir="r"/>
    <p:sndAc>
      <p:endSnd/>
    </p:sndAc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27815"/>
      </p:ext>
    </p:extLst>
  </p:cSld>
  <p:clrMapOvr>
    <a:masterClrMapping/>
  </p:clrMapOvr>
  <p:transition>
    <p:wipe dir="r"/>
    <p:sndAc>
      <p:endSnd/>
    </p:sndAc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3178858"/>
      </p:ext>
    </p:extLst>
  </p:cSld>
  <p:clrMapOvr>
    <a:masterClrMapping/>
  </p:clrMapOvr>
  <p:transition>
    <p:wipe dir="r"/>
    <p:sndAc>
      <p:endSnd/>
    </p:sndAc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3037480"/>
      </p:ext>
    </p:extLst>
  </p:cSld>
  <p:clrMapOvr>
    <a:masterClrMapping/>
  </p:clrMapOvr>
  <p:transition>
    <p:wipe dir="r"/>
    <p:sndAc>
      <p:endSnd/>
    </p:sndAc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5699917"/>
      </p:ext>
    </p:extLst>
  </p:cSld>
  <p:clrMapOvr>
    <a:masterClrMapping/>
  </p:clrMapOvr>
  <p:transition>
    <p:wipe dir="r"/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95869"/>
      </p:ext>
    </p:extLst>
  </p:cSld>
  <p:clrMapOvr>
    <a:masterClrMapping/>
  </p:clrMapOvr>
  <p:transition>
    <p:wipe dir="r"/>
    <p:sndAc>
      <p:endSnd/>
    </p:sndAc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4975"/>
      </p:ext>
    </p:extLst>
  </p:cSld>
  <p:clrMapOvr>
    <a:masterClrMapping/>
  </p:clrMapOvr>
  <p:transition>
    <p:wipe dir="r"/>
    <p:sndAc>
      <p:endSnd/>
    </p:sndAc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57183"/>
      </p:ext>
    </p:extLst>
  </p:cSld>
  <p:clrMapOvr>
    <a:masterClrMapping/>
  </p:clrMapOvr>
  <p:transition>
    <p:wipe dir="r"/>
    <p:sndAc>
      <p:endSnd/>
    </p:sndAc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39830"/>
      </p:ext>
    </p:extLst>
  </p:cSld>
  <p:clrMapOvr>
    <a:masterClrMapping/>
  </p:clrMapOvr>
  <p:transition>
    <p:wipe dir="r"/>
    <p:sndAc>
      <p:endSnd/>
    </p:sndAc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05933"/>
      </p:ext>
    </p:extLst>
  </p:cSld>
  <p:clrMapOvr>
    <a:masterClrMapping/>
  </p:clrMapOvr>
  <p:transition>
    <p:wipe dir="r"/>
    <p:sndAc>
      <p:endSnd/>
    </p:sndAc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0279353"/>
      </p:ext>
    </p:extLst>
  </p:cSld>
  <p:clrMapOvr>
    <a:masterClrMapping/>
  </p:clrMapOvr>
  <p:transition>
    <p:wipe dir="r"/>
    <p:sndAc>
      <p:endSnd/>
    </p:sndAc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66275"/>
      </p:ext>
    </p:extLst>
  </p:cSld>
  <p:clrMapOvr>
    <a:masterClrMapping/>
  </p:clrMapOvr>
  <p:transition>
    <p:wipe dir="r"/>
    <p:sndAc>
      <p:endSnd/>
    </p:sndAc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39894"/>
      </p:ext>
    </p:extLst>
  </p:cSld>
  <p:clrMapOvr>
    <a:masterClrMapping/>
  </p:clrMapOvr>
  <p:transition>
    <p:wipe dir="r"/>
    <p:sndAc>
      <p:endSnd/>
    </p:sndAc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99302"/>
      </p:ext>
    </p:extLst>
  </p:cSld>
  <p:clrMapOvr>
    <a:masterClrMapping/>
  </p:clrMapOvr>
  <p:transition>
    <p:wipe dir="r"/>
    <p:sndAc>
      <p:endSnd/>
    </p:sndAc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4866611"/>
      </p:ext>
    </p:extLst>
  </p:cSld>
  <p:clrMapOvr>
    <a:masterClrMapping/>
  </p:clrMapOvr>
  <p:transition>
    <p:wipe dir="r"/>
    <p:sndAc>
      <p:endSnd/>
    </p:sndAc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3776964"/>
      </p:ext>
    </p:extLst>
  </p:cSld>
  <p:clrMapOvr>
    <a:masterClrMapping/>
  </p:clrMapOvr>
  <p:transition>
    <p:wipe dir="r"/>
    <p:sndAc>
      <p:endSnd/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54909"/>
      </p:ext>
    </p:extLst>
  </p:cSld>
  <p:clrMapOvr>
    <a:masterClrMapping/>
  </p:clrMapOvr>
  <p:transition>
    <p:wipe dir="r"/>
    <p:sndAc>
      <p:endSnd/>
    </p:sndAc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1425905"/>
      </p:ext>
    </p:extLst>
  </p:cSld>
  <p:clrMapOvr>
    <a:masterClrMapping/>
  </p:clrMapOvr>
  <p:transition>
    <p:wipe dir="r"/>
    <p:sndAc>
      <p:endSnd/>
    </p:sndAc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67460"/>
      </p:ext>
    </p:extLst>
  </p:cSld>
  <p:clrMapOvr>
    <a:masterClrMapping/>
  </p:clrMapOvr>
  <p:transition>
    <p:wipe dir="r"/>
    <p:sndAc>
      <p:endSnd/>
    </p:sndAc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78543"/>
      </p:ext>
    </p:extLst>
  </p:cSld>
  <p:clrMapOvr>
    <a:masterClrMapping/>
  </p:clrMapOvr>
  <p:transition>
    <p:wipe dir="r"/>
    <p:sndAc>
      <p:endSnd/>
    </p:sndAc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14303"/>
      </p:ext>
    </p:extLst>
  </p:cSld>
  <p:clrMapOvr>
    <a:masterClrMapping/>
  </p:clrMapOvr>
  <p:transition>
    <p:wipe dir="r"/>
    <p:sndAc>
      <p:endSnd/>
    </p:sndAc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04217"/>
      </p:ext>
    </p:extLst>
  </p:cSld>
  <p:clrMapOvr>
    <a:masterClrMapping/>
  </p:clrMapOvr>
  <p:transition>
    <p:wipe dir="r"/>
    <p:sndAc>
      <p:endSnd/>
    </p:sndAc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07911"/>
      </p:ext>
    </p:extLst>
  </p:cSld>
  <p:clrMapOvr>
    <a:masterClrMapping/>
  </p:clrMapOvr>
  <p:transition>
    <p:wipe dir="r"/>
    <p:sndAc>
      <p:endSnd/>
    </p:sndAc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87584"/>
      </p:ext>
    </p:extLst>
  </p:cSld>
  <p:clrMapOvr>
    <a:masterClrMapping/>
  </p:clrMapOvr>
  <p:transition>
    <p:wipe dir="r"/>
    <p:sndAc>
      <p:endSnd/>
    </p:sndAc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87127"/>
      </p:ext>
    </p:extLst>
  </p:cSld>
  <p:clrMapOvr>
    <a:masterClrMapping/>
  </p:clrMapOvr>
  <p:transition>
    <p:wipe dir="r"/>
    <p:sndAc>
      <p:endSnd/>
    </p:sndAc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40793"/>
      </p:ext>
    </p:extLst>
  </p:cSld>
  <p:clrMapOvr>
    <a:masterClrMapping/>
  </p:clrMapOvr>
  <p:transition>
    <p:wipe dir="r"/>
    <p:sndAc>
      <p:endSnd/>
    </p:sndAc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263933"/>
      </p:ext>
    </p:extLst>
  </p:cSld>
  <p:clrMapOvr>
    <a:masterClrMapping/>
  </p:clrMapOvr>
  <p:transition>
    <p:wipe dir="r"/>
    <p:sndAc>
      <p:endSnd/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066049"/>
      </p:ext>
    </p:extLst>
  </p:cSld>
  <p:clrMapOvr>
    <a:masterClrMapping/>
  </p:clrMapOvr>
  <p:transition>
    <p:wipe dir="r"/>
    <p:sndAc>
      <p:endSnd/>
    </p:sndAc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344245"/>
      </p:ext>
    </p:extLst>
  </p:cSld>
  <p:clrMapOvr>
    <a:masterClrMapping/>
  </p:clrMapOvr>
  <p:transition>
    <p:wipe dir="r"/>
    <p:sndAc>
      <p:endSnd/>
    </p:sndAc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1270560"/>
      </p:ext>
    </p:extLst>
  </p:cSld>
  <p:clrMapOvr>
    <a:masterClrMapping/>
  </p:clrMapOvr>
  <p:transition>
    <p:wipe dir="r"/>
    <p:sndAc>
      <p:endSnd/>
    </p:sndAc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34835"/>
      </p:ext>
    </p:extLst>
  </p:cSld>
  <p:clrMapOvr>
    <a:masterClrMapping/>
  </p:clrMapOvr>
  <p:transition>
    <p:wipe dir="r"/>
    <p:sndAc>
      <p:endSnd/>
    </p:sndAc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29299"/>
      </p:ext>
    </p:extLst>
  </p:cSld>
  <p:clrMapOvr>
    <a:masterClrMapping/>
  </p:clrMapOvr>
  <p:transition>
    <p:wipe dir="r"/>
    <p:sndAc>
      <p:endSnd/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93551"/>
      </p:ext>
    </p:extLst>
  </p:cSld>
  <p:clrMapOvr>
    <a:masterClrMapping/>
  </p:clrMapOvr>
  <p:transition>
    <p:wipe dir="r"/>
    <p:sndAc>
      <p:endSnd/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40678"/>
      </p:ext>
    </p:extLst>
  </p:cSld>
  <p:clrMapOvr>
    <a:masterClrMapping/>
  </p:clrMapOvr>
  <p:transition>
    <p:wipe dir="r"/>
    <p:sndAc>
      <p:endSnd/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0396"/>
      </p:ext>
    </p:extLst>
  </p:cSld>
  <p:clrMapOvr>
    <a:masterClrMapping/>
  </p:clrMapOvr>
  <p:transition>
    <p:wipe dir="r"/>
    <p:sndAc>
      <p:endSnd/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934888"/>
      </p:ext>
    </p:extLst>
  </p:cSld>
  <p:clrMapOvr>
    <a:masterClrMapping/>
  </p:clrMapOvr>
  <p:transition>
    <p:wipe dir="r"/>
    <p:sndAc>
      <p:endSnd/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3794785"/>
      </p:ext>
    </p:extLst>
  </p:cSld>
  <p:clrMapOvr>
    <a:masterClrMapping/>
  </p:clrMapOvr>
  <p:transition>
    <p:wipe dir="r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17115"/>
      </p:ext>
    </p:extLst>
  </p:cSld>
  <p:clrMapOvr>
    <a:masterClrMapping/>
  </p:clrMapOvr>
  <p:transition>
    <p:wipe dir="r"/>
    <p:sndAc>
      <p:endSnd/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2974036"/>
      </p:ext>
    </p:extLst>
  </p:cSld>
  <p:clrMapOvr>
    <a:masterClrMapping/>
  </p:clrMapOvr>
  <p:transition>
    <p:wipe dir="r"/>
    <p:sndAc>
      <p:endSnd/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73594"/>
      </p:ext>
    </p:extLst>
  </p:cSld>
  <p:clrMapOvr>
    <a:masterClrMapping/>
  </p:clrMapOvr>
  <p:transition>
    <p:wipe dir="r"/>
    <p:sndAc>
      <p:endSnd/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58037"/>
      </p:ext>
    </p:extLst>
  </p:cSld>
  <p:clrMapOvr>
    <a:masterClrMapping/>
  </p:clrMapOvr>
  <p:transition>
    <p:wipe dir="r"/>
    <p:sndAc>
      <p:endSnd/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53143"/>
      </p:ext>
    </p:extLst>
  </p:cSld>
  <p:clrMapOvr>
    <a:masterClrMapping/>
  </p:clrMapOvr>
  <p:transition>
    <p:wipe dir="r"/>
    <p:sndAc>
      <p:endSnd/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10018"/>
      </p:ext>
    </p:extLst>
  </p:cSld>
  <p:clrMapOvr>
    <a:masterClrMapping/>
  </p:clrMapOvr>
  <p:transition>
    <p:wipe dir="r"/>
    <p:sndAc>
      <p:endSnd/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1610828"/>
      </p:ext>
    </p:extLst>
  </p:cSld>
  <p:clrMapOvr>
    <a:masterClrMapping/>
  </p:clrMapOvr>
  <p:transition>
    <p:wipe dir="r"/>
    <p:sndAc>
      <p:endSnd/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87726"/>
      </p:ext>
    </p:extLst>
  </p:cSld>
  <p:clrMapOvr>
    <a:masterClrMapping/>
  </p:clrMapOvr>
  <p:transition>
    <p:wipe dir="r"/>
    <p:sndAc>
      <p:endSnd/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48712"/>
      </p:ext>
    </p:extLst>
  </p:cSld>
  <p:clrMapOvr>
    <a:masterClrMapping/>
  </p:clrMapOvr>
  <p:transition>
    <p:wipe dir="r"/>
    <p:sndAc>
      <p:endSnd/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00245"/>
      </p:ext>
    </p:extLst>
  </p:cSld>
  <p:clrMapOvr>
    <a:masterClrMapping/>
  </p:clrMapOvr>
  <p:transition>
    <p:wipe dir="r"/>
    <p:sndAc>
      <p:endSnd/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872881"/>
      </p:ext>
    </p:extLst>
  </p:cSld>
  <p:clrMapOvr>
    <a:masterClrMapping/>
  </p:clrMapOvr>
  <p:transition>
    <p:wipe dir="r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7439197"/>
      </p:ext>
    </p:extLst>
  </p:cSld>
  <p:clrMapOvr>
    <a:masterClrMapping/>
  </p:clrMapOvr>
  <p:transition>
    <p:wipe dir="r"/>
    <p:sndAc>
      <p:endSnd/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639323"/>
      </p:ext>
    </p:extLst>
  </p:cSld>
  <p:clrMapOvr>
    <a:masterClrMapping/>
  </p:clrMapOvr>
  <p:transition>
    <p:wipe dir="r"/>
    <p:sndAc>
      <p:endSnd/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568670"/>
      </p:ext>
    </p:extLst>
  </p:cSld>
  <p:clrMapOvr>
    <a:masterClrMapping/>
  </p:clrMapOvr>
  <p:transition>
    <p:wipe dir="r"/>
    <p:sndAc>
      <p:endSnd/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58998"/>
      </p:ext>
    </p:extLst>
  </p:cSld>
  <p:clrMapOvr>
    <a:masterClrMapping/>
  </p:clrMapOvr>
  <p:transition>
    <p:wipe dir="r"/>
    <p:sndAc>
      <p:endSnd/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81697"/>
      </p:ext>
    </p:extLst>
  </p:cSld>
  <p:clrMapOvr>
    <a:masterClrMapping/>
  </p:clrMapOvr>
  <p:transition>
    <p:wipe dir="r"/>
    <p:sndAc>
      <p:endSnd/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44738"/>
      </p:ext>
    </p:extLst>
  </p:cSld>
  <p:clrMapOvr>
    <a:masterClrMapping/>
  </p:clrMapOvr>
  <p:transition>
    <p:wipe dir="r"/>
    <p:sndAc>
      <p:endSnd/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03701"/>
      </p:ext>
    </p:extLst>
  </p:cSld>
  <p:clrMapOvr>
    <a:masterClrMapping/>
  </p:clrMapOvr>
  <p:transition>
    <p:wipe dir="r"/>
    <p:sndAc>
      <p:endSnd/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2168756"/>
      </p:ext>
    </p:extLst>
  </p:cSld>
  <p:clrMapOvr>
    <a:masterClrMapping/>
  </p:clrMapOvr>
  <p:transition>
    <p:wipe dir="r"/>
    <p:sndAc>
      <p:endSnd/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40853"/>
      </p:ext>
    </p:extLst>
  </p:cSld>
  <p:clrMapOvr>
    <a:masterClrMapping/>
  </p:clrMapOvr>
  <p:transition>
    <p:wipe dir="r"/>
    <p:sndAc>
      <p:endSnd/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46327"/>
      </p:ext>
    </p:extLst>
  </p:cSld>
  <p:clrMapOvr>
    <a:masterClrMapping/>
  </p:clrMapOvr>
  <p:transition>
    <p:wipe dir="r"/>
    <p:sndAc>
      <p:endSnd/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43564"/>
      </p:ext>
    </p:extLst>
  </p:cSld>
  <p:clrMapOvr>
    <a:masterClrMapping/>
  </p:clrMapOvr>
  <p:transition>
    <p:wipe dir="r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44321"/>
      </p:ext>
    </p:extLst>
  </p:cSld>
  <p:clrMapOvr>
    <a:masterClrMapping/>
  </p:clrMapOvr>
  <p:transition>
    <p:wipe dir="r"/>
    <p:sndAc>
      <p:endSnd/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49048"/>
      </p:ext>
    </p:extLst>
  </p:cSld>
  <p:clrMapOvr>
    <a:masterClrMapping/>
  </p:clrMapOvr>
  <p:transition>
    <p:wipe dir="r"/>
    <p:sndAc>
      <p:endSnd/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0039"/>
      </p:ext>
    </p:extLst>
  </p:cSld>
  <p:clrMapOvr>
    <a:masterClrMapping/>
  </p:clrMapOvr>
  <p:transition>
    <p:wipe dir="r"/>
    <p:sndAc>
      <p:endSnd/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2735890"/>
      </p:ext>
    </p:extLst>
  </p:cSld>
  <p:clrMapOvr>
    <a:masterClrMapping/>
  </p:clrMapOvr>
  <p:transition>
    <p:wipe dir="r"/>
    <p:sndAc>
      <p:endSnd/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01752"/>
      </p:ext>
    </p:extLst>
  </p:cSld>
  <p:clrMapOvr>
    <a:masterClrMapping/>
  </p:clrMapOvr>
  <p:transition>
    <p:wipe dir="r"/>
    <p:sndAc>
      <p:endSnd/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50831"/>
      </p:ext>
    </p:extLst>
  </p:cSld>
  <p:clrMapOvr>
    <a:masterClrMapping/>
  </p:clrMapOvr>
  <p:transition>
    <p:wipe dir="r"/>
    <p:sndAc>
      <p:endSnd/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16792"/>
      </p:ext>
    </p:extLst>
  </p:cSld>
  <p:clrMapOvr>
    <a:masterClrMapping/>
  </p:clrMapOvr>
  <p:transition>
    <p:wipe dir="r"/>
    <p:sndAc>
      <p:endSnd/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28443"/>
      </p:ext>
    </p:extLst>
  </p:cSld>
  <p:clrMapOvr>
    <a:masterClrMapping/>
  </p:clrMapOvr>
  <p:transition>
    <p:wipe dir="r"/>
    <p:sndAc>
      <p:endSnd/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1810968"/>
      </p:ext>
    </p:extLst>
  </p:cSld>
  <p:clrMapOvr>
    <a:masterClrMapping/>
  </p:clrMapOvr>
  <p:transition>
    <p:wipe dir="r"/>
    <p:sndAc>
      <p:endSnd/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12935"/>
      </p:ext>
    </p:extLst>
  </p:cSld>
  <p:clrMapOvr>
    <a:masterClrMapping/>
  </p:clrMapOvr>
  <p:transition>
    <p:wipe dir="r"/>
    <p:sndAc>
      <p:endSnd/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12984"/>
      </p:ext>
    </p:extLst>
  </p:cSld>
  <p:clrMapOvr>
    <a:masterClrMapping/>
  </p:clrMapOvr>
  <p:transition>
    <p:wipe dir="r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30577"/>
      </p:ext>
    </p:extLst>
  </p:cSld>
  <p:clrMapOvr>
    <a:masterClrMapping/>
  </p:clrMapOvr>
  <p:transition>
    <p:wipe dir="r"/>
    <p:sndAc>
      <p:endSnd/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86547"/>
      </p:ext>
    </p:extLst>
  </p:cSld>
  <p:clrMapOvr>
    <a:masterClrMapping/>
  </p:clrMapOvr>
  <p:transition>
    <p:wipe dir="r"/>
    <p:sndAc>
      <p:endSnd/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940357"/>
      </p:ext>
    </p:extLst>
  </p:cSld>
  <p:clrMapOvr>
    <a:masterClrMapping/>
  </p:clrMapOvr>
  <p:transition>
    <p:wipe dir="r"/>
    <p:sndAc>
      <p:endSnd/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1353394"/>
      </p:ext>
    </p:extLst>
  </p:cSld>
  <p:clrMapOvr>
    <a:masterClrMapping/>
  </p:clrMapOvr>
  <p:transition>
    <p:wipe dir="r"/>
    <p:sndAc>
      <p:endSnd/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939783"/>
      </p:ext>
    </p:extLst>
  </p:cSld>
  <p:clrMapOvr>
    <a:masterClrMapping/>
  </p:clrMapOvr>
  <p:transition>
    <p:wipe dir="r"/>
    <p:sndAc>
      <p:endSnd/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81478"/>
      </p:ext>
    </p:extLst>
  </p:cSld>
  <p:clrMapOvr>
    <a:masterClrMapping/>
  </p:clrMapOvr>
  <p:transition>
    <p:wipe dir="r"/>
    <p:sndAc>
      <p:endSnd/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31669"/>
      </p:ext>
    </p:extLst>
  </p:cSld>
  <p:clrMapOvr>
    <a:masterClrMapping/>
  </p:clrMapOvr>
  <p:transition>
    <p:wipe dir="r"/>
    <p:sndAc>
      <p:endSnd/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11743"/>
      </p:ext>
    </p:extLst>
  </p:cSld>
  <p:clrMapOvr>
    <a:masterClrMapping/>
  </p:clrMapOvr>
  <p:transition>
    <p:wipe dir="r"/>
    <p:sndAc>
      <p:endSnd/>
    </p:sndAc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09800"/>
      </p:ext>
    </p:extLst>
  </p:cSld>
  <p:clrMapOvr>
    <a:masterClrMapping/>
  </p:clrMapOvr>
  <p:transition>
    <p:wipe dir="r"/>
    <p:sndAc>
      <p:endSnd/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5515565"/>
      </p:ext>
    </p:extLst>
  </p:cSld>
  <p:clrMapOvr>
    <a:masterClrMapping/>
  </p:clrMapOvr>
  <p:transition>
    <p:wipe dir="r"/>
    <p:sndAc>
      <p:endSnd/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61329"/>
      </p:ext>
    </p:extLst>
  </p:cSld>
  <p:clrMapOvr>
    <a:masterClrMapping/>
  </p:clrMapOvr>
  <p:transition>
    <p:wipe dir="r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51528"/>
      </p:ext>
    </p:extLst>
  </p:cSld>
  <p:clrMapOvr>
    <a:masterClrMapping/>
  </p:clrMapOvr>
  <p:transition>
    <p:wipe dir="r"/>
    <p:sndAc>
      <p:endSnd/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912"/>
      </p:ext>
    </p:extLst>
  </p:cSld>
  <p:clrMapOvr>
    <a:masterClrMapping/>
  </p:clrMapOvr>
  <p:transition>
    <p:wipe dir="r"/>
    <p:sndAc>
      <p:endSnd/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49170"/>
      </p:ext>
    </p:extLst>
  </p:cSld>
  <p:clrMapOvr>
    <a:masterClrMapping/>
  </p:clrMapOvr>
  <p:transition>
    <p:wipe dir="r"/>
    <p:sndAc>
      <p:endSnd/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501005"/>
      </p:ext>
    </p:extLst>
  </p:cSld>
  <p:clrMapOvr>
    <a:masterClrMapping/>
  </p:clrMapOvr>
  <p:transition>
    <p:wipe dir="r"/>
    <p:sndAc>
      <p:endSnd/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050859"/>
      </p:ext>
    </p:extLst>
  </p:cSld>
  <p:clrMapOvr>
    <a:masterClrMapping/>
  </p:clrMapOvr>
  <p:transition>
    <p:wipe dir="r"/>
    <p:sndAc>
      <p:endSnd/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6817105"/>
      </p:ext>
    </p:extLst>
  </p:cSld>
  <p:clrMapOvr>
    <a:masterClrMapping/>
  </p:clrMapOvr>
  <p:transition>
    <p:wipe dir="r"/>
    <p:sndAc>
      <p:endSnd/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41680"/>
      </p:ext>
    </p:extLst>
  </p:cSld>
  <p:clrMapOvr>
    <a:masterClrMapping/>
  </p:clrMapOvr>
  <p:transition>
    <p:wipe dir="r"/>
    <p:sndAc>
      <p:endSnd/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56844"/>
      </p:ext>
    </p:extLst>
  </p:cSld>
  <p:clrMapOvr>
    <a:masterClrMapping/>
  </p:clrMapOvr>
  <p:transition>
    <p:wipe dir="r"/>
    <p:sndAc>
      <p:endSnd/>
    </p:sndAc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2958"/>
      </p:ext>
    </p:extLst>
  </p:cSld>
  <p:clrMapOvr>
    <a:masterClrMapping/>
  </p:clrMapOvr>
  <p:transition>
    <p:wipe dir="r"/>
    <p:sndAc>
      <p:endSnd/>
    </p:sndAc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33207"/>
      </p:ext>
    </p:extLst>
  </p:cSld>
  <p:clrMapOvr>
    <a:masterClrMapping/>
  </p:clrMapOvr>
  <p:transition>
    <p:wipe dir="r"/>
    <p:sndAc>
      <p:endSnd/>
    </p:sndAc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5690858"/>
      </p:ext>
    </p:extLst>
  </p:cSld>
  <p:clrMapOvr>
    <a:masterClrMapping/>
  </p:clrMapOvr>
  <p:transition>
    <p:wipe dir="r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004755"/>
      </p:ext>
    </p:extLst>
  </p:cSld>
  <p:clrMapOvr>
    <a:masterClrMapping/>
  </p:clrMapOvr>
  <p:transition>
    <p:wipe dir="r"/>
    <p:sndAc>
      <p:endSnd/>
    </p:sndAc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65534"/>
      </p:ext>
    </p:extLst>
  </p:cSld>
  <p:clrMapOvr>
    <a:masterClrMapping/>
  </p:clrMapOvr>
  <p:transition>
    <p:wipe dir="r"/>
    <p:sndAc>
      <p:endSnd/>
    </p:sndAc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35994"/>
      </p:ext>
    </p:extLst>
  </p:cSld>
  <p:clrMapOvr>
    <a:masterClrMapping/>
  </p:clrMapOvr>
  <p:transition>
    <p:wipe dir="r"/>
    <p:sndAc>
      <p:endSnd/>
    </p:sndAc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58077"/>
      </p:ext>
    </p:extLst>
  </p:cSld>
  <p:clrMapOvr>
    <a:masterClrMapping/>
  </p:clrMapOvr>
  <p:transition>
    <p:wipe dir="r"/>
    <p:sndAc>
      <p:endSnd/>
    </p:sndAc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4875878"/>
      </p:ext>
    </p:extLst>
  </p:cSld>
  <p:clrMapOvr>
    <a:masterClrMapping/>
  </p:clrMapOvr>
  <p:transition>
    <p:wipe dir="r"/>
    <p:sndAc>
      <p:endSnd/>
    </p:sndAc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1216752"/>
      </p:ext>
    </p:extLst>
  </p:cSld>
  <p:clrMapOvr>
    <a:masterClrMapping/>
  </p:clrMapOvr>
  <p:transition>
    <p:wipe dir="r"/>
    <p:sndAc>
      <p:endSnd/>
    </p:sndAc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4722660"/>
      </p:ext>
    </p:extLst>
  </p:cSld>
  <p:clrMapOvr>
    <a:masterClrMapping/>
  </p:clrMapOvr>
  <p:transition>
    <p:wipe dir="r"/>
    <p:sndAc>
      <p:endSnd/>
    </p:sndAc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84076"/>
      </p:ext>
    </p:extLst>
  </p:cSld>
  <p:clrMapOvr>
    <a:masterClrMapping/>
  </p:clrMapOvr>
  <p:transition>
    <p:wipe dir="r"/>
    <p:sndAc>
      <p:endSnd/>
    </p:sndAc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29071"/>
      </p:ext>
    </p:extLst>
  </p:cSld>
  <p:clrMapOvr>
    <a:masterClrMapping/>
  </p:clrMapOvr>
  <p:transition>
    <p:wipe dir="r"/>
    <p:sndAc>
      <p:endSnd/>
    </p:sndAc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23486"/>
      </p:ext>
    </p:extLst>
  </p:cSld>
  <p:clrMapOvr>
    <a:masterClrMapping/>
  </p:clrMapOvr>
  <p:transition>
    <p:wipe dir="r"/>
    <p:sndAc>
      <p:endSnd/>
    </p:sndAc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92040"/>
      </p:ext>
    </p:extLst>
  </p:cSld>
  <p:clrMapOvr>
    <a:masterClrMapping/>
  </p:clrMapOvr>
  <p:transition>
    <p:wipe dir="r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5322771"/>
      </p:ext>
    </p:extLst>
  </p:cSld>
  <p:clrMapOvr>
    <a:masterClrMapping/>
  </p:clrMapOvr>
  <p:transition>
    <p:wipe dir="r"/>
    <p:sndAc>
      <p:endSnd/>
    </p:sndAc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1340379"/>
      </p:ext>
    </p:extLst>
  </p:cSld>
  <p:clrMapOvr>
    <a:masterClrMapping/>
  </p:clrMapOvr>
  <p:transition>
    <p:wipe dir="r"/>
    <p:sndAc>
      <p:endSnd/>
    </p:sndAc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07585"/>
      </p:ext>
    </p:extLst>
  </p:cSld>
  <p:clrMapOvr>
    <a:masterClrMapping/>
  </p:clrMapOvr>
  <p:transition>
    <p:wipe dir="r"/>
    <p:sndAc>
      <p:endSnd/>
    </p:sndAc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670"/>
      </p:ext>
    </p:extLst>
  </p:cSld>
  <p:clrMapOvr>
    <a:masterClrMapping/>
  </p:clrMapOvr>
  <p:transition>
    <p:wipe dir="r"/>
    <p:sndAc>
      <p:endSnd/>
    </p:sndAc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75197"/>
      </p:ext>
    </p:extLst>
  </p:cSld>
  <p:clrMapOvr>
    <a:masterClrMapping/>
  </p:clrMapOvr>
  <p:transition>
    <p:wipe dir="r"/>
    <p:sndAc>
      <p:endSnd/>
    </p:sndAc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2915215"/>
      </p:ext>
    </p:extLst>
  </p:cSld>
  <p:clrMapOvr>
    <a:masterClrMapping/>
  </p:clrMapOvr>
  <p:transition>
    <p:wipe dir="r"/>
    <p:sndAc>
      <p:endSnd/>
    </p:sndAc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0873346"/>
      </p:ext>
    </p:extLst>
  </p:cSld>
  <p:clrMapOvr>
    <a:masterClrMapping/>
  </p:clrMapOvr>
  <p:transition>
    <p:wipe dir="r"/>
    <p:sndAc>
      <p:endSnd/>
    </p:sndAc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9095595"/>
      </p:ext>
    </p:extLst>
  </p:cSld>
  <p:clrMapOvr>
    <a:masterClrMapping/>
  </p:clrMapOvr>
  <p:transition>
    <p:wipe dir="r"/>
    <p:sndAc>
      <p:endSnd/>
    </p:sndAc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52962"/>
      </p:ext>
    </p:extLst>
  </p:cSld>
  <p:clrMapOvr>
    <a:masterClrMapping/>
  </p:clrMapOvr>
  <p:transition>
    <p:wipe dir="r"/>
    <p:sndAc>
      <p:endSnd/>
    </p:sndAc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83050"/>
      </p:ext>
    </p:extLst>
  </p:cSld>
  <p:clrMapOvr>
    <a:masterClrMapping/>
  </p:clrMapOvr>
  <p:transition>
    <p:wipe dir="r"/>
    <p:sndAc>
      <p:endSnd/>
    </p:sndAc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92083"/>
      </p:ext>
    </p:extLst>
  </p:cSld>
  <p:clrMapOvr>
    <a:masterClrMapping/>
  </p:clrMapOvr>
  <p:transition>
    <p:wipe dir="r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9955523"/>
      </p:ext>
    </p:extLst>
  </p:cSld>
  <p:clrMapOvr>
    <a:masterClrMapping/>
  </p:clrMapOvr>
  <p:transition>
    <p:wipe dir="r"/>
    <p:sndAc>
      <p:endSnd/>
    </p:sndAc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79575"/>
      </p:ext>
    </p:extLst>
  </p:cSld>
  <p:clrMapOvr>
    <a:masterClrMapping/>
  </p:clrMapOvr>
  <p:transition>
    <p:wipe dir="r"/>
    <p:sndAc>
      <p:endSnd/>
    </p:sndAc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3485131"/>
      </p:ext>
    </p:extLst>
  </p:cSld>
  <p:clrMapOvr>
    <a:masterClrMapping/>
  </p:clrMapOvr>
  <p:transition>
    <p:wipe dir="r"/>
    <p:sndAc>
      <p:endSnd/>
    </p:sndAc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07310"/>
      </p:ext>
    </p:extLst>
  </p:cSld>
  <p:clrMapOvr>
    <a:masterClrMapping/>
  </p:clrMapOvr>
  <p:transition>
    <p:wipe dir="r"/>
    <p:sndAc>
      <p:endSnd/>
    </p:sndAc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89360"/>
      </p:ext>
    </p:extLst>
  </p:cSld>
  <p:clrMapOvr>
    <a:masterClrMapping/>
  </p:clrMapOvr>
  <p:transition>
    <p:wipe dir="r"/>
    <p:sndAc>
      <p:endSnd/>
    </p:sndAc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84701"/>
      </p:ext>
    </p:extLst>
  </p:cSld>
  <p:clrMapOvr>
    <a:masterClrMapping/>
  </p:clrMapOvr>
  <p:transition>
    <p:wipe dir="r"/>
    <p:sndAc>
      <p:endSnd/>
    </p:sndAc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3513380"/>
      </p:ext>
    </p:extLst>
  </p:cSld>
  <p:clrMapOvr>
    <a:masterClrMapping/>
  </p:clrMapOvr>
  <p:transition>
    <p:wipe dir="r"/>
    <p:sndAc>
      <p:endSnd/>
    </p:sndAc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5627193"/>
      </p:ext>
    </p:extLst>
  </p:cSld>
  <p:clrMapOvr>
    <a:masterClrMapping/>
  </p:clrMapOvr>
  <p:transition>
    <p:wipe dir="r"/>
    <p:sndAc>
      <p:endSnd/>
    </p:sndAc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26353"/>
      </p:ext>
    </p:extLst>
  </p:cSld>
  <p:clrMapOvr>
    <a:masterClrMapping/>
  </p:clrMapOvr>
  <p:transition>
    <p:wipe dir="r"/>
    <p:sndAc>
      <p:endSnd/>
    </p:sndAc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54777"/>
      </p:ext>
    </p:extLst>
  </p:cSld>
  <p:clrMapOvr>
    <a:masterClrMapping/>
  </p:clrMapOvr>
  <p:transition>
    <p:wipe dir="r"/>
    <p:sndAc>
      <p:endSnd/>
    </p:sndAc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23235"/>
      </p:ext>
    </p:extLst>
  </p:cSld>
  <p:clrMapOvr>
    <a:masterClrMapping/>
  </p:clrMapOvr>
  <p:transition>
    <p:wipe dir="r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slide" Target="../slides/slide2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102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101.xml"/><Relationship Id="rId16" Type="http://schemas.openxmlformats.org/officeDocument/2006/relationships/image" Target="../media/image11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109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9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slide" Target="../slides/slide2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112.xml"/><Relationship Id="rId16" Type="http://schemas.openxmlformats.org/officeDocument/2006/relationships/image" Target="../media/image11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120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9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4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6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" Target="../slides/slid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png"/><Relationship Id="rId18" Type="http://schemas.openxmlformats.org/officeDocument/2006/relationships/image" Target="../media/image9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2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slide" Target="../slides/slide2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8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10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46.xml"/><Relationship Id="rId16" Type="http://schemas.openxmlformats.org/officeDocument/2006/relationships/slide" Target="../slides/slide2.xm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54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57.xml"/><Relationship Id="rId16" Type="http://schemas.openxmlformats.org/officeDocument/2006/relationships/slide" Target="../slides/slide2.xm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65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68.xml"/><Relationship Id="rId16" Type="http://schemas.openxmlformats.org/officeDocument/2006/relationships/slide" Target="../slides/slide2.xm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76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6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3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6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" Target="../slides/slide2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90.xml"/><Relationship Id="rId16" Type="http://schemas.openxmlformats.org/officeDocument/2006/relationships/image" Target="../media/image11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98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64" name="Picture 4" descr="HSS_CO_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5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wipe dir="r"/>
    <p:sndAc>
      <p:endSnd/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9778" name="Picture 2" descr="h">
            <a:hlinkClick r:id="rId13" action="ppaction://hlinksldjump" tooltip="Hom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9779" name="Picture 3" descr="k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9780" name="Picture 4" descr="k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9781" name="Picture 5" descr="x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9782" name="Picture 6" descr="b">
            <a:hlinkClick r:id="" action="ppaction://customshow?id=0&amp;return=true" tooltip="Resources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783" name="Picture 7" descr="Proto01_PPP_STP_PPT_HS_659252_top1_lo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9784" name="Picture 8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9785" name="Picture 9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9786" name="Picture 10" descr="h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3000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02" name="Picture 2" descr="h">
            <a:hlinkClick r:id="rId13" action="ppaction://hlinksldjump" tooltip="Hom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03" name="Picture 3" descr="k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04" name="Picture 4" descr="k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05" name="Picture 5" descr="x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06" name="Picture 6" descr="b">
            <a:hlinkClick r:id="" action="ppaction://customshow?id=0&amp;return=true" tooltip="Resources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07" name="Picture 7" descr="Proto01_PPP_STP_PPT_HS_659252_top1_lo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08" name="Picture 8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09" name="Picture 9" descr="h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3000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826" name="Picture 2" descr="Proto01_PPP_STP_PPT_HS_659252_tab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1827" name="Picture 3" descr="l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ransition>
    <p:wipe dir="r"/>
    <p:sndAc>
      <p:endSnd/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1588" name="Picture 4" descr="HSS_End_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1589" name="Rectangle 5">
            <a:hlinkClick r:id="rId14" action="ppaction://hlinksldjump"/>
          </p:cNvPr>
          <p:cNvSpPr>
            <a:spLocks noChangeArrowheads="1"/>
          </p:cNvSpPr>
          <p:nvPr userDrawn="1"/>
        </p:nvSpPr>
        <p:spPr bwMode="auto">
          <a:xfrm>
            <a:off x="1447800" y="2209800"/>
            <a:ext cx="5257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>
    <p:wipe dir="r"/>
    <p:sndAc>
      <p:endSnd/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2610" name="Picture 2" descr="Proto01_PPP_PPT_HS_659252_bottom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2611" name="Picture 3" descr="CMC EXIT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3634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3635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3636" name="Picture 4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3642" name="Picture 10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643" name="Picture 11" descr="h">
            <a:hlinkClick r:id="rId17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3644" name="Picture 12" descr="kl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3645" name="Picture 13" descr="kr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3646" name="Picture 14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4658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4659" name="Picture 3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4665" name="Picture 9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666" name="Picture 10" descr="h">
            <a:hlinkClick r:id="rId16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4667" name="Picture 11" descr="k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4668" name="Picture 12" descr="k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4669" name="Picture 13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5682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5683" name="Picture 3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5689" name="Picture 9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690" name="Picture 10" descr="h">
            <a:hlinkClick r:id="rId16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5691" name="Picture 11" descr="k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5692" name="Picture 12" descr="k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5693" name="Picture 13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6706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6707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6713" name="Picture 9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714" name="Picture 10" descr="h">
            <a:hlinkClick r:id="rId16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6715" name="Picture 11" descr="k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6716" name="Picture 12" descr="k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6717" name="Picture 13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7730" name="Picture 2" descr="Proto01_PPP_STP_PPT_HS_659252_top1_lo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7731" name="Picture 3" descr="l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6380163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8754" name="Picture 2" descr="h">
            <a:hlinkClick r:id="rId13" action="ppaction://hlinksldjump" tooltip="Hom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8755" name="Picture 3" descr="k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8756" name="Picture 4" descr="k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8757" name="Picture 5" descr="x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8758" name="Picture 6" descr="b">
            <a:hlinkClick r:id="" action="ppaction://customshow?id=0&amp;return=true" tooltip="Resources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759" name="Picture 7" descr="Proto01_PPP_STP_PPT_HS_659252_top1_lo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8760" name="Picture 8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8761" name="Picture 9" descr="h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3000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530225" y="1066800"/>
            <a:ext cx="8308975" cy="500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  <a:buNone/>
              <a:tabLst/>
            </a:pPr>
            <a:r>
              <a:rPr lang="en-US" b="1" dirty="0" smtClean="0">
                <a:solidFill>
                  <a:srgbClr val="B13142"/>
                </a:solidFill>
              </a:rPr>
              <a:t>Title the assignment:</a:t>
            </a:r>
          </a:p>
          <a:p>
            <a:pPr marL="465138">
              <a:spcBef>
                <a:spcPct val="30000"/>
              </a:spcBef>
              <a:spcAft>
                <a:spcPct val="30000"/>
              </a:spcAft>
              <a:buNone/>
              <a:tabLst/>
            </a:pPr>
            <a:r>
              <a:rPr lang="en-US" b="1" dirty="0" smtClean="0">
                <a:solidFill>
                  <a:srgbClr val="B13142"/>
                </a:solidFill>
              </a:rPr>
              <a:t>11/15 Warm-Up: Covalent Bonding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None/>
              <a:tabLst/>
            </a:pPr>
            <a:r>
              <a:rPr lang="en-US" b="1" dirty="0" smtClean="0">
                <a:solidFill>
                  <a:srgbClr val="B13142"/>
                </a:solidFill>
              </a:rPr>
              <a:t>Number the page in the upper </a:t>
            </a:r>
            <a:r>
              <a:rPr lang="en-US" b="1" dirty="0" err="1" smtClean="0">
                <a:solidFill>
                  <a:srgbClr val="B13142"/>
                </a:solidFill>
              </a:rPr>
              <a:t>righthand</a:t>
            </a:r>
            <a:r>
              <a:rPr lang="en-US" b="1" dirty="0" smtClean="0">
                <a:solidFill>
                  <a:srgbClr val="B13142"/>
                </a:solidFill>
              </a:rPr>
              <a:t> corner:</a:t>
            </a:r>
          </a:p>
          <a:p>
            <a:pPr marL="465138">
              <a:spcBef>
                <a:spcPct val="30000"/>
              </a:spcBef>
              <a:spcAft>
                <a:spcPct val="30000"/>
              </a:spcAft>
              <a:buNone/>
              <a:tabLst/>
            </a:pPr>
            <a:r>
              <a:rPr lang="en-US" b="1" dirty="0" smtClean="0">
                <a:solidFill>
                  <a:srgbClr val="B13142"/>
                </a:solidFill>
              </a:rPr>
              <a:t>U5-3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None/>
              <a:tabLst/>
            </a:pPr>
            <a:r>
              <a:rPr lang="en-US" b="1" dirty="0" smtClean="0">
                <a:solidFill>
                  <a:srgbClr val="B13142"/>
                </a:solidFill>
              </a:rPr>
              <a:t>There are 10 questions:</a:t>
            </a:r>
          </a:p>
          <a:p>
            <a:pPr marL="508000" indent="-276225"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Write the question.</a:t>
            </a:r>
          </a:p>
          <a:p>
            <a:pPr marL="508000" indent="-276225"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Then write the </a:t>
            </a:r>
            <a:r>
              <a:rPr lang="en-US" b="1" u="sng" dirty="0" smtClean="0">
                <a:solidFill>
                  <a:srgbClr val="B13142"/>
                </a:solidFill>
              </a:rPr>
              <a:t>correct</a:t>
            </a:r>
            <a:r>
              <a:rPr lang="en-US" b="1" dirty="0" smtClean="0">
                <a:solidFill>
                  <a:srgbClr val="B13142"/>
                </a:solidFill>
              </a:rPr>
              <a:t> answer.</a:t>
            </a:r>
          </a:p>
          <a:p>
            <a:pPr marL="508000" indent="-276225"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Don’t wait for me to give the answer.</a:t>
            </a:r>
            <a:endParaRPr lang="en-US" b="1" dirty="0">
              <a:solidFill>
                <a:srgbClr val="B13142"/>
              </a:solidFill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Covalent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9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9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9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0" grpId="0" build="p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503238" y="25146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447800"/>
            <a:ext cx="7391400" cy="349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 smtClean="0">
                <a:solidFill>
                  <a:srgbClr val="B13142"/>
                </a:solidFill>
              </a:rPr>
              <a:t>9. Which </a:t>
            </a:r>
            <a:r>
              <a:rPr lang="en-US" b="1" dirty="0">
                <a:solidFill>
                  <a:srgbClr val="B13142"/>
                </a:solidFill>
              </a:rPr>
              <a:t>of the following contains an ionic bond?</a:t>
            </a:r>
            <a:r>
              <a:rPr lang="en-US" sz="3200" dirty="0">
                <a:solidFill>
                  <a:srgbClr val="B13142"/>
                </a:solidFill>
              </a:rPr>
              <a:t> </a:t>
            </a:r>
            <a:r>
              <a:rPr lang="en-US" sz="3200" b="1" dirty="0">
                <a:solidFill>
                  <a:srgbClr val="B13142"/>
                </a:solidFill>
              </a:rPr>
              <a:t>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err="1"/>
              <a:t>LiBr</a:t>
            </a:r>
            <a:r>
              <a:rPr lang="en-US" dirty="0"/>
              <a:t>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H</a:t>
            </a:r>
            <a:r>
              <a:rPr lang="en-US" baseline="-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dirty="0"/>
              <a:t>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F</a:t>
            </a:r>
            <a:r>
              <a:rPr lang="en-US" baseline="-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dirty="0"/>
              <a:t>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CO</a:t>
            </a:r>
            <a:r>
              <a:rPr lang="en-US" baseline="-30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838200" y="30162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Covalent Bonding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3644962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Oval 2"/>
          <p:cNvSpPr>
            <a:spLocks noChangeArrowheads="1"/>
          </p:cNvSpPr>
          <p:nvPr/>
        </p:nvSpPr>
        <p:spPr bwMode="auto">
          <a:xfrm>
            <a:off x="503238" y="40386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530225" y="1454150"/>
            <a:ext cx="73914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 smtClean="0">
                <a:solidFill>
                  <a:srgbClr val="B13142"/>
                </a:solidFill>
              </a:rPr>
              <a:t>10. What </a:t>
            </a:r>
            <a:r>
              <a:rPr lang="en-US" b="1" dirty="0">
                <a:solidFill>
                  <a:srgbClr val="B13142"/>
                </a:solidFill>
              </a:rPr>
              <a:t>are </a:t>
            </a:r>
            <a:r>
              <a:rPr lang="en-US" b="1" dirty="0" smtClean="0">
                <a:solidFill>
                  <a:srgbClr val="B13142"/>
                </a:solidFill>
              </a:rPr>
              <a:t>intermolecular forces</a:t>
            </a:r>
            <a:r>
              <a:rPr lang="en-US" b="1" dirty="0">
                <a:solidFill>
                  <a:srgbClr val="B13142"/>
                </a:solidFill>
              </a:rPr>
              <a:t>?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B13142"/>
                </a:solidFill>
              </a:rPr>
              <a:t>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forces between two ions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forces between two electrons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forces within a molecule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forces between two molecules 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838200" y="30162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Covalent Bonding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3035462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3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3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3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 animBg="1"/>
      <p:bldP spid="213003" grpId="0" build="p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/>
          <p:cNvSpPr>
            <a:spLocks noChangeArrowheads="1"/>
          </p:cNvSpPr>
          <p:nvPr/>
        </p:nvSpPr>
        <p:spPr bwMode="auto">
          <a:xfrm>
            <a:off x="503238" y="3868737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530225" y="1143000"/>
            <a:ext cx="8385175" cy="4630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sz="3200" b="1" dirty="0" smtClean="0">
                <a:solidFill>
                  <a:srgbClr val="B13142"/>
                </a:solidFill>
              </a:rPr>
              <a:t>1. Covalent </a:t>
            </a:r>
            <a:r>
              <a:rPr lang="en-US" sz="3200" b="1" dirty="0">
                <a:solidFill>
                  <a:srgbClr val="B13142"/>
                </a:solidFill>
              </a:rPr>
              <a:t>bonds are different from ionic bonds because: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B13142"/>
                </a:solidFill>
              </a:rPr>
              <a:t>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sz="2700" b="1" dirty="0">
                <a:solidFill>
                  <a:srgbClr val="B13142"/>
                </a:solidFill>
              </a:rPr>
              <a:t>A.</a:t>
            </a:r>
            <a:r>
              <a:rPr lang="en-US" sz="2700" b="1" dirty="0">
                <a:solidFill>
                  <a:srgbClr val="277727"/>
                </a:solidFill>
              </a:rPr>
              <a:t>	</a:t>
            </a:r>
            <a:r>
              <a:rPr lang="en-US" sz="2700" dirty="0"/>
              <a:t>atoms in a covalent bond lose to another atom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sz="2700" b="1" dirty="0">
                <a:solidFill>
                  <a:srgbClr val="B13142"/>
                </a:solidFill>
              </a:rPr>
              <a:t>B.</a:t>
            </a:r>
            <a:r>
              <a:rPr lang="en-US" sz="2700" b="1" dirty="0">
                <a:solidFill>
                  <a:srgbClr val="277727"/>
                </a:solidFill>
              </a:rPr>
              <a:t>	</a:t>
            </a:r>
            <a:r>
              <a:rPr lang="en-US" sz="2700" dirty="0"/>
              <a:t>atoms in a covalent bond do not have noble-gas 	electron configurations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sz="2700" b="1" dirty="0">
                <a:solidFill>
                  <a:srgbClr val="B13142"/>
                </a:solidFill>
              </a:rPr>
              <a:t>C.</a:t>
            </a:r>
            <a:r>
              <a:rPr lang="en-US" sz="2700" b="1" dirty="0">
                <a:solidFill>
                  <a:srgbClr val="277727"/>
                </a:solidFill>
              </a:rPr>
              <a:t>	</a:t>
            </a:r>
            <a:r>
              <a:rPr lang="en-US" sz="2700" dirty="0"/>
              <a:t>atoms in a covalent bond share electrons with 	another atom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sz="2700" b="1" dirty="0">
                <a:solidFill>
                  <a:srgbClr val="B13142"/>
                </a:solidFill>
              </a:rPr>
              <a:t>D.</a:t>
            </a:r>
            <a:r>
              <a:rPr lang="en-US" sz="2700" b="1" dirty="0">
                <a:solidFill>
                  <a:srgbClr val="277727"/>
                </a:solidFill>
              </a:rPr>
              <a:t>	</a:t>
            </a:r>
            <a:r>
              <a:rPr lang="en-US" sz="2700" dirty="0"/>
              <a:t>atoms in covalent bonds gain electrons from 	another atom</a:t>
            </a:r>
            <a:r>
              <a:rPr lang="en-US" dirty="0"/>
              <a:t> 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838200" y="30162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Covalent Bonding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3226404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705" grpId="0" build="p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Oval 2"/>
          <p:cNvSpPr>
            <a:spLocks noChangeArrowheads="1"/>
          </p:cNvSpPr>
          <p:nvPr/>
        </p:nvSpPr>
        <p:spPr bwMode="auto">
          <a:xfrm>
            <a:off x="503238" y="45720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530225" y="1554163"/>
            <a:ext cx="8308975" cy="355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sz="3200" b="1" dirty="0" smtClean="0">
                <a:solidFill>
                  <a:srgbClr val="B13142"/>
                </a:solidFill>
                <a:cs typeface="Times New Roman" pitchFamily="18" charset="0"/>
              </a:rPr>
              <a:t>2. Give </a:t>
            </a:r>
            <a:r>
              <a:rPr lang="en-US" sz="3200" b="1" dirty="0">
                <a:solidFill>
                  <a:srgbClr val="B13142"/>
                </a:solidFill>
                <a:cs typeface="Times New Roman" pitchFamily="18" charset="0"/>
              </a:rPr>
              <a:t>the binary molecular name for water (H</a:t>
            </a:r>
            <a:r>
              <a:rPr lang="en-US" sz="3200" b="1" baseline="-30000" dirty="0">
                <a:solidFill>
                  <a:srgbClr val="B13142"/>
                </a:solidFill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B13142"/>
                </a:solidFill>
                <a:cs typeface="Times New Roman" pitchFamily="18" charset="0"/>
              </a:rPr>
              <a:t>O).</a:t>
            </a:r>
            <a:r>
              <a:rPr lang="en-US" b="1" dirty="0">
                <a:solidFill>
                  <a:srgbClr val="B13142"/>
                </a:solidFill>
              </a:rPr>
              <a:t> 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err="1"/>
              <a:t>dihydrogen</a:t>
            </a:r>
            <a:r>
              <a:rPr lang="en-US" dirty="0"/>
              <a:t> oxide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fr-FR" dirty="0" err="1"/>
              <a:t>dihydroxide</a:t>
            </a:r>
            <a:r>
              <a:rPr lang="en-US" dirty="0"/>
              <a:t>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fr-FR" dirty="0" err="1"/>
              <a:t>hydrogen</a:t>
            </a:r>
            <a:r>
              <a:rPr lang="fr-FR" dirty="0"/>
              <a:t> </a:t>
            </a:r>
            <a:r>
              <a:rPr lang="fr-FR" dirty="0" err="1"/>
              <a:t>monoxide</a:t>
            </a:r>
            <a:r>
              <a:rPr lang="en-US" dirty="0"/>
              <a:t>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fr-FR" dirty="0" err="1"/>
              <a:t>dihydrogen</a:t>
            </a:r>
            <a:r>
              <a:rPr lang="fr-FR" dirty="0"/>
              <a:t> </a:t>
            </a:r>
            <a:r>
              <a:rPr lang="fr-FR" dirty="0" err="1"/>
              <a:t>monoxide</a:t>
            </a:r>
            <a:r>
              <a:rPr lang="en-US" dirty="0"/>
              <a:t> 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838200" y="30162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Covalent Bonding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2163193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4039" grpId="0" build="p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val 2"/>
          <p:cNvSpPr>
            <a:spLocks noChangeArrowheads="1"/>
          </p:cNvSpPr>
          <p:nvPr/>
        </p:nvSpPr>
        <p:spPr bwMode="auto">
          <a:xfrm>
            <a:off x="503238" y="26670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30225" y="1524000"/>
            <a:ext cx="8232775" cy="358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sz="3200" b="1" dirty="0" smtClean="0">
                <a:solidFill>
                  <a:srgbClr val="B13142"/>
                </a:solidFill>
                <a:ea typeface="Times New Roman" pitchFamily="18" charset="0"/>
                <a:cs typeface="Arial" charset="0"/>
              </a:rPr>
              <a:t>3. Give </a:t>
            </a:r>
            <a:r>
              <a:rPr lang="en-US" sz="3200" b="1" dirty="0">
                <a:solidFill>
                  <a:srgbClr val="B13142"/>
                </a:solidFill>
                <a:ea typeface="Times New Roman" pitchFamily="18" charset="0"/>
                <a:cs typeface="Arial" charset="0"/>
              </a:rPr>
              <a:t>the name for the molecule </a:t>
            </a:r>
            <a:r>
              <a:rPr lang="en-US" sz="3200" b="1" dirty="0" smtClean="0">
                <a:solidFill>
                  <a:srgbClr val="B13142"/>
                </a:solidFill>
                <a:ea typeface="Times New Roman" pitchFamily="18" charset="0"/>
                <a:cs typeface="Arial" charset="0"/>
              </a:rPr>
              <a:t>HClO</a:t>
            </a:r>
            <a:r>
              <a:rPr lang="en-US" sz="3200" b="1" baseline="-30000" dirty="0" smtClean="0">
                <a:solidFill>
                  <a:srgbClr val="B13142"/>
                </a:solidFill>
                <a:ea typeface="Times New Roman" pitchFamily="18" charset="0"/>
                <a:cs typeface="Arial" charset="0"/>
              </a:rPr>
              <a:t>4</a:t>
            </a:r>
            <a:r>
              <a:rPr lang="en-US" sz="3200" b="1" dirty="0" smtClean="0">
                <a:solidFill>
                  <a:srgbClr val="B13142"/>
                </a:solidFill>
                <a:ea typeface="Times New Roman" pitchFamily="18" charset="0"/>
                <a:cs typeface="Arial" charset="0"/>
              </a:rPr>
              <a:t> (</a:t>
            </a:r>
            <a:r>
              <a:rPr lang="en-US" sz="3200" b="1" dirty="0" err="1" smtClean="0">
                <a:solidFill>
                  <a:srgbClr val="B13142"/>
                </a:solidFill>
                <a:ea typeface="Times New Roman" pitchFamily="18" charset="0"/>
                <a:cs typeface="Arial" charset="0"/>
              </a:rPr>
              <a:t>aq</a:t>
            </a:r>
            <a:r>
              <a:rPr lang="en-US" sz="3200" b="1" dirty="0" smtClean="0">
                <a:solidFill>
                  <a:srgbClr val="B13142"/>
                </a:solidFill>
                <a:ea typeface="Times New Roman" pitchFamily="18" charset="0"/>
                <a:cs typeface="Arial" charset="0"/>
              </a:rPr>
              <a:t>).</a:t>
            </a:r>
            <a:endParaRPr lang="en-US" sz="3200" b="1" dirty="0">
              <a:solidFill>
                <a:srgbClr val="B13142"/>
              </a:solidFill>
              <a:ea typeface="Times New Roman" pitchFamily="18" charset="0"/>
              <a:cs typeface="Arial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  <a:ea typeface="Times New Roman" pitchFamily="18" charset="0"/>
                <a:cs typeface="Arial" charset="0"/>
              </a:rPr>
              <a:t>A.</a:t>
            </a:r>
            <a:r>
              <a:rPr lang="en-US" b="1" dirty="0">
                <a:solidFill>
                  <a:srgbClr val="277727"/>
                </a:solidFill>
                <a:ea typeface="Times New Roman" pitchFamily="18" charset="0"/>
                <a:cs typeface="Arial" charset="0"/>
              </a:rPr>
              <a:t>	</a:t>
            </a:r>
            <a:r>
              <a:rPr lang="en-US" dirty="0" err="1">
                <a:ea typeface="Times New Roman" pitchFamily="18" charset="0"/>
                <a:cs typeface="Arial" charset="0"/>
              </a:rPr>
              <a:t>perchloric</a:t>
            </a:r>
            <a:r>
              <a:rPr lang="en-US" dirty="0">
                <a:ea typeface="Times New Roman" pitchFamily="18" charset="0"/>
                <a:cs typeface="Arial" charset="0"/>
              </a:rPr>
              <a:t> acid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  <a:ea typeface="Times New Roman" pitchFamily="18" charset="0"/>
                <a:cs typeface="Arial" charset="0"/>
              </a:rPr>
              <a:t>B.</a:t>
            </a:r>
            <a:r>
              <a:rPr lang="en-US" b="1" dirty="0">
                <a:solidFill>
                  <a:srgbClr val="277727"/>
                </a:solidFill>
                <a:ea typeface="Times New Roman" pitchFamily="18" charset="0"/>
                <a:cs typeface="Arial" charset="0"/>
              </a:rPr>
              <a:t>	</a:t>
            </a:r>
            <a:r>
              <a:rPr lang="en-US" dirty="0">
                <a:ea typeface="Times New Roman" pitchFamily="18" charset="0"/>
                <a:cs typeface="Arial" charset="0"/>
              </a:rPr>
              <a:t>chloric acid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  <a:ea typeface="Times New Roman" pitchFamily="18" charset="0"/>
                <a:cs typeface="Arial" charset="0"/>
              </a:rPr>
              <a:t>C.</a:t>
            </a:r>
            <a:r>
              <a:rPr lang="en-US" b="1" dirty="0">
                <a:solidFill>
                  <a:srgbClr val="277727"/>
                </a:solidFill>
                <a:ea typeface="Times New Roman" pitchFamily="18" charset="0"/>
                <a:cs typeface="Arial" charset="0"/>
              </a:rPr>
              <a:t>	</a:t>
            </a:r>
            <a:r>
              <a:rPr lang="en-US" dirty="0" err="1">
                <a:ea typeface="Times New Roman" pitchFamily="18" charset="0"/>
                <a:cs typeface="Arial" charset="0"/>
              </a:rPr>
              <a:t>chlorous</a:t>
            </a:r>
            <a:r>
              <a:rPr lang="en-US" dirty="0">
                <a:ea typeface="Times New Roman" pitchFamily="18" charset="0"/>
                <a:cs typeface="Arial" charset="0"/>
              </a:rPr>
              <a:t> acid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  <a:ea typeface="Times New Roman" pitchFamily="18" charset="0"/>
                <a:cs typeface="Arial" charset="0"/>
              </a:rPr>
              <a:t>D.</a:t>
            </a:r>
            <a:r>
              <a:rPr lang="en-US" b="1" dirty="0">
                <a:solidFill>
                  <a:srgbClr val="277727"/>
                </a:solidFill>
                <a:ea typeface="Times New Roman" pitchFamily="18" charset="0"/>
                <a:cs typeface="Arial" charset="0"/>
              </a:rPr>
              <a:t>	</a:t>
            </a:r>
            <a:r>
              <a:rPr lang="en-US" dirty="0">
                <a:ea typeface="Times New Roman" pitchFamily="18" charset="0"/>
                <a:cs typeface="Arial" charset="0"/>
              </a:rPr>
              <a:t>hydrochloric acid 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838200" y="30162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Covalent Bonding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0055923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67" grpId="0" build="p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Oval 2"/>
          <p:cNvSpPr>
            <a:spLocks noChangeArrowheads="1"/>
          </p:cNvSpPr>
          <p:nvPr/>
        </p:nvSpPr>
        <p:spPr bwMode="auto">
          <a:xfrm>
            <a:off x="512763" y="50292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5160" name="Text Box 8"/>
          <p:cNvSpPr txBox="1">
            <a:spLocks noChangeArrowheads="1"/>
          </p:cNvSpPr>
          <p:nvPr/>
        </p:nvSpPr>
        <p:spPr bwMode="auto">
          <a:xfrm>
            <a:off x="530225" y="1600200"/>
            <a:ext cx="8232775" cy="398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sz="3200" b="1" dirty="0" smtClean="0">
                <a:solidFill>
                  <a:srgbClr val="B13142"/>
                </a:solidFill>
              </a:rPr>
              <a:t>4. What </a:t>
            </a:r>
            <a:r>
              <a:rPr lang="en-US" sz="3200" b="1" dirty="0">
                <a:solidFill>
                  <a:srgbClr val="B13142"/>
                </a:solidFill>
              </a:rPr>
              <a:t>kind of bond occurs within a molecule with unequal sharing of electron pairs?</a:t>
            </a:r>
            <a:r>
              <a:rPr lang="en-US" b="1" dirty="0">
                <a:solidFill>
                  <a:srgbClr val="B13142"/>
                </a:solidFill>
              </a:rPr>
              <a:t>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ionic bond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sigma bond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non-polar covalent bond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polar covalent bond 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838200" y="30162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Covalent Bonding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6387656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5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5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5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5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5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 animBg="1"/>
      <p:bldP spid="305160" grpId="0" build="p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Oval 2"/>
          <p:cNvSpPr>
            <a:spLocks noChangeArrowheads="1"/>
          </p:cNvSpPr>
          <p:nvPr/>
        </p:nvSpPr>
        <p:spPr bwMode="auto">
          <a:xfrm>
            <a:off x="512763" y="32004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788" name="Text Box 12"/>
          <p:cNvSpPr txBox="1">
            <a:spLocks noChangeArrowheads="1"/>
          </p:cNvSpPr>
          <p:nvPr/>
        </p:nvSpPr>
        <p:spPr bwMode="auto">
          <a:xfrm>
            <a:off x="530225" y="1447800"/>
            <a:ext cx="7391400" cy="358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sz="3200" b="1" dirty="0" smtClean="0">
                <a:solidFill>
                  <a:srgbClr val="B13142"/>
                </a:solidFill>
              </a:rPr>
              <a:t>5. What </a:t>
            </a:r>
            <a:r>
              <a:rPr lang="en-US" sz="3200" b="1" dirty="0">
                <a:solidFill>
                  <a:srgbClr val="B13142"/>
                </a:solidFill>
              </a:rPr>
              <a:t>type of bond results from two atoms sharing electrons?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hydrogen bond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covalent bond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ionic bond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dipole bond </a:t>
            </a:r>
          </a:p>
        </p:txBody>
      </p:sp>
      <p:pic>
        <p:nvPicPr>
          <p:cNvPr id="203797" name="Picture 21" descr="l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838200" y="30162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Covalent Bonding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1580870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3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3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3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3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 animBg="1"/>
      <p:bldP spid="203788" grpId="0" build="p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Oval 2"/>
          <p:cNvSpPr>
            <a:spLocks noChangeArrowheads="1"/>
          </p:cNvSpPr>
          <p:nvPr/>
        </p:nvSpPr>
        <p:spPr bwMode="auto">
          <a:xfrm>
            <a:off x="503238" y="32004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10" name="Text Box 10"/>
          <p:cNvSpPr txBox="1">
            <a:spLocks noChangeArrowheads="1"/>
          </p:cNvSpPr>
          <p:nvPr/>
        </p:nvSpPr>
        <p:spPr bwMode="auto">
          <a:xfrm>
            <a:off x="530225" y="1447800"/>
            <a:ext cx="7391400" cy="358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sz="3200" b="1" dirty="0" smtClean="0">
                <a:solidFill>
                  <a:srgbClr val="B13142"/>
                </a:solidFill>
                <a:cs typeface="Times New Roman" pitchFamily="18" charset="0"/>
              </a:rPr>
              <a:t>6. Give </a:t>
            </a:r>
            <a:r>
              <a:rPr lang="en-US" sz="3200" b="1" dirty="0">
                <a:solidFill>
                  <a:srgbClr val="B13142"/>
                </a:solidFill>
                <a:cs typeface="Times New Roman" pitchFamily="18" charset="0"/>
              </a:rPr>
              <a:t>the correct name for the molecule </a:t>
            </a:r>
            <a:r>
              <a:rPr lang="en-US" sz="3200" b="1" dirty="0" smtClean="0">
                <a:solidFill>
                  <a:srgbClr val="B13142"/>
                </a:solidFill>
                <a:cs typeface="Times New Roman" pitchFamily="18" charset="0"/>
              </a:rPr>
              <a:t>H</a:t>
            </a:r>
            <a:r>
              <a:rPr lang="en-US" sz="3200" b="1" baseline="-30000" dirty="0" smtClean="0">
                <a:solidFill>
                  <a:srgbClr val="B13142"/>
                </a:solidFill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B13142"/>
                </a:solidFill>
                <a:cs typeface="Times New Roman" pitchFamily="18" charset="0"/>
              </a:rPr>
              <a:t>SO</a:t>
            </a:r>
            <a:r>
              <a:rPr lang="en-US" sz="3200" b="1" baseline="-30000" dirty="0" smtClean="0">
                <a:solidFill>
                  <a:srgbClr val="B13142"/>
                </a:solidFill>
                <a:cs typeface="Times New Roman" pitchFamily="18" charset="0"/>
              </a:rPr>
              <a:t>4</a:t>
            </a:r>
            <a:r>
              <a:rPr lang="en-US" sz="3200" b="1" dirty="0" smtClean="0">
                <a:solidFill>
                  <a:srgbClr val="B13142"/>
                </a:solidFill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B13142"/>
                </a:solidFill>
                <a:cs typeface="Times New Roman" pitchFamily="18" charset="0"/>
              </a:rPr>
              <a:t>in water solution.</a:t>
            </a:r>
            <a:r>
              <a:rPr lang="en-US" sz="3200" b="1" dirty="0">
                <a:solidFill>
                  <a:srgbClr val="B13142"/>
                </a:solidFill>
              </a:rPr>
              <a:t> 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err="1"/>
              <a:t>hydrosulfuric</a:t>
            </a:r>
            <a:r>
              <a:rPr lang="en-US" dirty="0"/>
              <a:t> acid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sulfuric acid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sulfurous acid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hydrogen sulfate 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838200" y="30162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Covalent Bonding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8897699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4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 animBg="1"/>
      <p:bldP spid="204810" grpId="0" build="p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Oval 2"/>
          <p:cNvSpPr>
            <a:spLocks noChangeArrowheads="1"/>
          </p:cNvSpPr>
          <p:nvPr/>
        </p:nvSpPr>
        <p:spPr bwMode="auto">
          <a:xfrm>
            <a:off x="503238" y="32004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907" name="Text Box 11"/>
          <p:cNvSpPr txBox="1">
            <a:spLocks noChangeArrowheads="1"/>
          </p:cNvSpPr>
          <p:nvPr/>
        </p:nvSpPr>
        <p:spPr bwMode="auto">
          <a:xfrm>
            <a:off x="530225" y="1447800"/>
            <a:ext cx="8308975" cy="358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sz="3200" b="1" dirty="0" smtClean="0">
                <a:solidFill>
                  <a:srgbClr val="B13142"/>
                </a:solidFill>
                <a:cs typeface="Times New Roman" pitchFamily="18" charset="0"/>
              </a:rPr>
              <a:t>7. What </a:t>
            </a:r>
            <a:r>
              <a:rPr lang="en-US" sz="3200" b="1" dirty="0">
                <a:solidFill>
                  <a:srgbClr val="B13142"/>
                </a:solidFill>
                <a:cs typeface="Times New Roman" pitchFamily="18" charset="0"/>
              </a:rPr>
              <a:t>is the molecular name for hydrazine (N</a:t>
            </a:r>
            <a:r>
              <a:rPr lang="en-US" sz="3200" b="1" baseline="-30000" dirty="0">
                <a:solidFill>
                  <a:srgbClr val="B13142"/>
                </a:solidFill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B13142"/>
                </a:solidFill>
                <a:cs typeface="Times New Roman" pitchFamily="18" charset="0"/>
              </a:rPr>
              <a:t>H</a:t>
            </a:r>
            <a:r>
              <a:rPr lang="en-US" sz="3200" b="1" baseline="-30000" dirty="0">
                <a:solidFill>
                  <a:srgbClr val="B13142"/>
                </a:solidFill>
                <a:cs typeface="Times New Roman" pitchFamily="18" charset="0"/>
              </a:rPr>
              <a:t>4</a:t>
            </a:r>
            <a:r>
              <a:rPr lang="en-US" sz="3200" b="1" dirty="0">
                <a:solidFill>
                  <a:srgbClr val="B13142"/>
                </a:solidFill>
                <a:cs typeface="Times New Roman" pitchFamily="18" charset="0"/>
              </a:rPr>
              <a:t>)?</a:t>
            </a:r>
            <a:r>
              <a:rPr lang="en-US" sz="3200" b="1" dirty="0">
                <a:solidFill>
                  <a:srgbClr val="B13142"/>
                </a:solidFill>
              </a:rPr>
              <a:t> 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nitrogen </a:t>
            </a:r>
            <a:r>
              <a:rPr lang="en-US" dirty="0" err="1"/>
              <a:t>tetrahydride</a:t>
            </a:r>
            <a:r>
              <a:rPr lang="en-US" dirty="0"/>
              <a:t>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err="1"/>
              <a:t>dinitrogen</a:t>
            </a:r>
            <a:r>
              <a:rPr lang="en-US" dirty="0"/>
              <a:t> </a:t>
            </a:r>
            <a:r>
              <a:rPr lang="en-US" dirty="0" err="1"/>
              <a:t>tetrahydride</a:t>
            </a:r>
            <a:r>
              <a:rPr lang="en-US" dirty="0"/>
              <a:t>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err="1"/>
              <a:t>dinitrogen</a:t>
            </a:r>
            <a:r>
              <a:rPr lang="en-US" dirty="0"/>
              <a:t> hydride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err="1"/>
              <a:t>dinitrogen</a:t>
            </a:r>
            <a:r>
              <a:rPr lang="en-US" dirty="0"/>
              <a:t> tetrachloride </a:t>
            </a:r>
          </a:p>
        </p:txBody>
      </p:sp>
      <p:pic>
        <p:nvPicPr>
          <p:cNvPr id="208920" name="Picture 24" descr="l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838200" y="30162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Covalent Bonding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238877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8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8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8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8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animBg="1"/>
      <p:bldP spid="208907" grpId="0" build="p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Oval 2"/>
          <p:cNvSpPr>
            <a:spLocks noChangeArrowheads="1"/>
          </p:cNvSpPr>
          <p:nvPr/>
        </p:nvSpPr>
        <p:spPr bwMode="auto">
          <a:xfrm>
            <a:off x="503238" y="20574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530225" y="1379538"/>
            <a:ext cx="8232775" cy="349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 smtClean="0">
                <a:solidFill>
                  <a:srgbClr val="B13142"/>
                </a:solidFill>
              </a:rPr>
              <a:t>8. In </a:t>
            </a:r>
            <a:r>
              <a:rPr lang="en-US" b="1" dirty="0">
                <a:solidFill>
                  <a:srgbClr val="B13142"/>
                </a:solidFill>
              </a:rPr>
              <a:t>general, electronegativity increases as: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B13142"/>
                </a:solidFill>
              </a:rPr>
              <a:t>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you move up a group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you move down a group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you move from right to left </a:t>
            </a:r>
            <a:br>
              <a:rPr lang="en-US" dirty="0"/>
            </a:br>
            <a:r>
              <a:rPr lang="en-US" dirty="0"/>
              <a:t>	across a period 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none of the above 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838200" y="30162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Covalent Bonding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4461781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nimBg="1"/>
      <p:bldP spid="209930" grpId="0" build="p" advAuto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SECONDARYMONITOR" val="True"/>
  <p:tag name="BULLETTYPE" val="1"/>
  <p:tag name="RESPCOUNTERSTYLE" val="-1"/>
  <p:tag name="INPUTSOURCE" val="1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1"/>
  <p:tag name="MULTIRESPDIVISOR" val="1"/>
  <p:tag name="CORRECTPOINTVALUE" val="100"/>
  <p:tag name="ZEROBASED" val="False"/>
  <p:tag name="SHOWBARVISIBLE" val="True"/>
  <p:tag name="REQUIREPASSWORD" val="False"/>
  <p:tag name="RESPCOUNTERFORMAT" val="0"/>
  <p:tag name="NUMRESPONSES" val="1"/>
  <p:tag name="AUTOADVANCE" val="False"/>
  <p:tag name="TEAMSINLEADERBOARD" val="5"/>
  <p:tag name="BUBBLEGROUPING" val="3"/>
  <p:tag name="CUSTOMCELLBACKCOLOR2" val="-13395457"/>
  <p:tag name="DISPLAYDEVICEID" val="True"/>
  <p:tag name="GRIDPOSITION" val="1"/>
  <p:tag name="INCLUDENONRESPONDERS" val="False"/>
  <p:tag name="INCORRECTPOINTVALUE" val="0"/>
  <p:tag name="CHARTSCALE" val="True"/>
  <p:tag name="DEFAULTPORT" val="1001"/>
  <p:tag name="RESPTABLESTYLE" val="-1"/>
  <p:tag name="BACKUPMAINTENANCE" val="7"/>
  <p:tag name="STDCHART" val="1"/>
  <p:tag name="DEFAULTNUMTEAMS" val="5"/>
  <p:tag name="USESCHEMECOLORS" val="True"/>
  <p:tag name="GRIDSIZE" val="{Width=800, Height=600}"/>
  <p:tag name="PARTLISTDEFAULT" val="0"/>
  <p:tag name="ADDINALWAYSLOADED" val="False"/>
  <p:tag name="ENABLEPRESENTERVPAD" val="False"/>
  <p:tag name="COUNTDOWNSECONDS" val="10"/>
  <p:tag name="ROTATIONINTERVAL" val="2"/>
  <p:tag name="BUBBLEVALUEFORMAT" val="0.0"/>
  <p:tag name="DISPLAYNAME" val="True"/>
  <p:tag name="CHARTLABELS" val="0"/>
  <p:tag name="REALTIMEBACKUP" val="False"/>
  <p:tag name="ANSWERNOWSTYLE" val="-1"/>
  <p:tag name="ALLOWDUPLICATES" val="False"/>
  <p:tag name="BUBBLENAMEVISIBLE" val="True"/>
  <p:tag name="GRIDOPACITY" val="90"/>
  <p:tag name="INCLUDEPPT" val="True"/>
  <p:tag name="EXPANDSHOWBAR" val="True"/>
  <p:tag name="CHARTVALUEFORMAT" val="0%"/>
  <p:tag name="CUSTOMCELLBACKCOLOR1" val="-657956"/>
  <p:tag name="RESETCHARTS" val="True"/>
  <p:tag name="ANSWERNOWTEXT" val="Answer Now"/>
  <p:tag name="MAXRESPONDERS" val="5"/>
  <p:tag name="POLLINGCYCLE" val="2"/>
  <p:tag name="COUNTDOWNSTYLE" val="-1"/>
  <p:tag name="CUSTOMCELLBACKCOLOR4" val="-8355712"/>
  <p:tag name="TPVERSION" val="2006"/>
  <p:tag name="GRIDROTATIONINTERVAL" val="2"/>
  <p:tag name="AUTOUPDATEALIASES" val="True"/>
  <p:tag name="USEENTERPRISEMANAGER" val="False"/>
  <p:tag name="CUSTOMCELLFORECOLOR" val="-16777216"/>
  <p:tag name="AUTOADJUSTPARTRANGE" val="True"/>
  <p:tag name="ALLOWUSERFEEDBACK" val="True"/>
  <p:tag name="DELIMITERS" val="3.1"/>
  <p:tag name="MMPROD_NEXTUNIQUEID" val="10010"/>
  <p:tag name="MMPROD_UIDATA" val="&lt;database version=&quot;7.0&quot;&gt;&lt;object type=&quot;1&quot; unique_id=&quot;10001&quot;&gt;&lt;object type=&quot;8&quot; unique_id=&quot;14932&quot;&gt;&lt;/object&gt;&lt;object type=&quot;2&quot; unique_id=&quot;14933&quot;&gt;&lt;object type=&quot;3&quot; unique_id=&quot;14934&quot;&gt;&lt;property id=&quot;20148&quot; value=&quot;5&quot;/&gt;&lt;property id=&quot;20300&quot; value=&quot;Slide 1&quot;/&gt;&lt;property id=&quot;20307&quot; value=&quot;256&quot;/&gt;&lt;/object&gt;&lt;object type=&quot;3&quot; unique_id=&quot;14935&quot;&gt;&lt;property id=&quot;20148&quot; value=&quot;5&quot;/&gt;&lt;property id=&quot;20300&quot; value=&quot;Slide 2&quot;/&gt;&lt;property id=&quot;20307&quot; value=&quot;257&quot;/&gt;&lt;/object&gt;&lt;object type=&quot;3&quot; unique_id=&quot;14936&quot;&gt;&lt;property id=&quot;20148&quot; value=&quot;5&quot;/&gt;&lt;property id=&quot;20300&quot; value=&quot;Slide 3&quot;/&gt;&lt;property id=&quot;20307&quot; value=&quot;258&quot;/&gt;&lt;/object&gt;&lt;object type=&quot;3&quot; unique_id=&quot;14937&quot;&gt;&lt;property id=&quot;20148&quot; value=&quot;5&quot;/&gt;&lt;property id=&quot;20300&quot; value=&quot;Slide 4&quot;/&gt;&lt;property id=&quot;20307&quot; value=&quot;422&quot;/&gt;&lt;/object&gt;&lt;object type=&quot;3&quot; unique_id=&quot;14938&quot;&gt;&lt;property id=&quot;20148&quot; value=&quot;5&quot;/&gt;&lt;property id=&quot;20300&quot; value=&quot;Slide 5&quot;/&gt;&lt;property id=&quot;20307&quot; value=&quot;259&quot;/&gt;&lt;/object&gt;&lt;object type=&quot;3&quot; unique_id=&quot;14939&quot;&gt;&lt;property id=&quot;20148&quot; value=&quot;5&quot;/&gt;&lt;property id=&quot;20300&quot; value=&quot;Slide 6&quot;/&gt;&lt;property id=&quot;20307&quot; value=&quot;261&quot;/&gt;&lt;/object&gt;&lt;object type=&quot;3&quot; unique_id=&quot;14940&quot;&gt;&lt;property id=&quot;20148&quot; value=&quot;5&quot;/&gt;&lt;property id=&quot;20300&quot; value=&quot;Slide 7&quot;/&gt;&lt;property id=&quot;20307&quot; value=&quot;424&quot;/&gt;&lt;/object&gt;&lt;object type=&quot;3&quot; unique_id=&quot;14941&quot;&gt;&lt;property id=&quot;20148&quot; value=&quot;5&quot;/&gt;&lt;property id=&quot;20300&quot; value=&quot;Slide 8&quot;/&gt;&lt;property id=&quot;20307&quot; value=&quot;425&quot;/&gt;&lt;/object&gt;&lt;object type=&quot;3&quot; unique_id=&quot;14942&quot;&gt;&lt;property id=&quot;20148&quot; value=&quot;5&quot;/&gt;&lt;property id=&quot;20300&quot; value=&quot;Slide 9&quot;/&gt;&lt;property id=&quot;20307&quot; value=&quot;260&quot;/&gt;&lt;/object&gt;&lt;object type=&quot;3&quot; unique_id=&quot;14943&quot;&gt;&lt;property id=&quot;20148&quot; value=&quot;5&quot;/&gt;&lt;property id=&quot;20300&quot; value=&quot;Slide 10&quot;/&gt;&lt;property id=&quot;20307&quot; value=&quot;440&quot;/&gt;&lt;/object&gt;&lt;object type=&quot;3&quot; unique_id=&quot;14944&quot;&gt;&lt;property id=&quot;20148&quot; value=&quot;5&quot;/&gt;&lt;property id=&quot;20300&quot; value=&quot;Slide 11&quot;/&gt;&lt;property id=&quot;20307&quot; value=&quot;441&quot;/&gt;&lt;/object&gt;&lt;object type=&quot;3&quot; unique_id=&quot;14945&quot;&gt;&lt;property id=&quot;20148&quot; value=&quot;5&quot;/&gt;&lt;property id=&quot;20300&quot; value=&quot;Slide 12&quot;/&gt;&lt;property id=&quot;20307&quot; value=&quot;426&quot;/&gt;&lt;/object&gt;&lt;object type=&quot;3&quot; unique_id=&quot;14946&quot;&gt;&lt;property id=&quot;20148&quot; value=&quot;5&quot;/&gt;&lt;property id=&quot;20300&quot; value=&quot;Slide 13&quot;/&gt;&lt;property id=&quot;20307&quot; value=&quot;442&quot;/&gt;&lt;/object&gt;&lt;object type=&quot;3&quot; unique_id=&quot;14947&quot;&gt;&lt;property id=&quot;20148&quot; value=&quot;5&quot;/&gt;&lt;property id=&quot;20300&quot; value=&quot;Slide 14&quot;/&gt;&lt;property id=&quot;20307&quot; value=&quot;427&quot;/&gt;&lt;/object&gt;&lt;object type=&quot;3&quot; unique_id=&quot;14948&quot;&gt;&lt;property id=&quot;20148&quot; value=&quot;5&quot;/&gt;&lt;property id=&quot;20300&quot; value=&quot;Slide 15&quot;/&gt;&lt;property id=&quot;20307&quot; value=&quot;366&quot;/&gt;&lt;/object&gt;&lt;object type=&quot;3&quot; unique_id=&quot;14949&quot;&gt;&lt;property id=&quot;20148&quot; value=&quot;5&quot;/&gt;&lt;property id=&quot;20300&quot; value=&quot;Slide 16&quot;/&gt;&lt;property id=&quot;20307&quot; value=&quot;367&quot;/&gt;&lt;/object&gt;&lt;object type=&quot;3&quot; unique_id=&quot;14950&quot;&gt;&lt;property id=&quot;20148&quot; value=&quot;5&quot;/&gt;&lt;property id=&quot;20300&quot; value=&quot;Slide 17&quot;/&gt;&lt;property id=&quot;20307&quot; value=&quot;368&quot;/&gt;&lt;/object&gt;&lt;object type=&quot;3&quot; unique_id=&quot;14951&quot;&gt;&lt;property id=&quot;20148&quot; value=&quot;5&quot;/&gt;&lt;property id=&quot;20300&quot; value=&quot;Slide 18&quot;/&gt;&lt;property id=&quot;20307&quot; value=&quot;443&quot;/&gt;&lt;/object&gt;&lt;object type=&quot;3&quot; unique_id=&quot;14952&quot;&gt;&lt;property id=&quot;20148&quot; value=&quot;5&quot;/&gt;&lt;property id=&quot;20300&quot; value=&quot;Slide 19&quot;/&gt;&lt;property id=&quot;20307&quot; value=&quot;448&quot;/&gt;&lt;/object&gt;&lt;object type=&quot;3&quot; unique_id=&quot;14953&quot;&gt;&lt;property id=&quot;20148&quot; value=&quot;5&quot;/&gt;&lt;property id=&quot;20300&quot; value=&quot;Slide 20&quot;/&gt;&lt;property id=&quot;20307&quot; value=&quot;263&quot;/&gt;&lt;/object&gt;&lt;object type=&quot;3&quot; unique_id=&quot;14954&quot;&gt;&lt;property id=&quot;20148&quot; value=&quot;5&quot;/&gt;&lt;property id=&quot;20300&quot; value=&quot;Slide 21&quot;/&gt;&lt;property id=&quot;20307&quot; value=&quot;264&quot;/&gt;&lt;/object&gt;&lt;object type=&quot;3&quot; unique_id=&quot;14955&quot;&gt;&lt;property id=&quot;20148&quot; value=&quot;5&quot;/&gt;&lt;property id=&quot;20300&quot; value=&quot;Slide 22&quot;/&gt;&lt;property id=&quot;20307&quot; value=&quot;287&quot;/&gt;&lt;/object&gt;&lt;object type=&quot;3&quot; unique_id=&quot;14956&quot;&gt;&lt;property id=&quot;20148&quot; value=&quot;5&quot;/&gt;&lt;property id=&quot;20300&quot; value=&quot;Slide 23&quot;/&gt;&lt;property id=&quot;20307&quot; value=&quot;286&quot;/&gt;&lt;/object&gt;&lt;object type=&quot;3&quot; unique_id=&quot;14957&quot;&gt;&lt;property id=&quot;20148&quot; value=&quot;5&quot;/&gt;&lt;property id=&quot;20300&quot; value=&quot;Slide 24&quot;/&gt;&lt;property id=&quot;20307&quot; value=&quot;270&quot;/&gt;&lt;/object&gt;&lt;object type=&quot;3&quot; unique_id=&quot;14958&quot;&gt;&lt;property id=&quot;20148&quot; value=&quot;5&quot;/&gt;&lt;property id=&quot;20300&quot; value=&quot;Slide 25&quot;/&gt;&lt;property id=&quot;20307&quot; value=&quot;271&quot;/&gt;&lt;/object&gt;&lt;object type=&quot;3&quot; unique_id=&quot;14959&quot;&gt;&lt;property id=&quot;20148&quot; value=&quot;5&quot;/&gt;&lt;property id=&quot;20300&quot; value=&quot;Slide 26&quot;/&gt;&lt;property id=&quot;20307&quot; value=&quot;449&quot;/&gt;&lt;/object&gt;&lt;object type=&quot;3&quot; unique_id=&quot;14960&quot;&gt;&lt;property id=&quot;20148&quot; value=&quot;5&quot;/&gt;&lt;property id=&quot;20300&quot; value=&quot;Slide 27&quot;/&gt;&lt;property id=&quot;20307&quot; value=&quot;371&quot;/&gt;&lt;/object&gt;&lt;object type=&quot;3&quot; unique_id=&quot;14961&quot;&gt;&lt;property id=&quot;20148&quot; value=&quot;5&quot;/&gt;&lt;property id=&quot;20300&quot; value=&quot;Slide 28&quot;/&gt;&lt;property id=&quot;20307&quot; value=&quot;372&quot;/&gt;&lt;/object&gt;&lt;object type=&quot;3&quot; unique_id=&quot;14962&quot;&gt;&lt;property id=&quot;20148&quot; value=&quot;5&quot;/&gt;&lt;property id=&quot;20300&quot; value=&quot;Slide 29&quot;/&gt;&lt;property id=&quot;20307&quot; value=&quot;450&quot;/&gt;&lt;/object&gt;&lt;object type=&quot;3&quot; unique_id=&quot;14963&quot;&gt;&lt;property id=&quot;20148&quot; value=&quot;5&quot;/&gt;&lt;property id=&quot;20300&quot; value=&quot;Slide 30&quot;/&gt;&lt;property id=&quot;20307&quot; value=&quot;451&quot;/&gt;&lt;/object&gt;&lt;object type=&quot;3&quot; unique_id=&quot;14964&quot;&gt;&lt;property id=&quot;20148&quot; value=&quot;5&quot;/&gt;&lt;property id=&quot;20300&quot; value=&quot;Slide 31&quot;/&gt;&lt;property id=&quot;20307&quot; value=&quot;452&quot;/&gt;&lt;/object&gt;&lt;object type=&quot;3&quot; unique_id=&quot;14965&quot;&gt;&lt;property id=&quot;20148&quot; value=&quot;5&quot;/&gt;&lt;property id=&quot;20300&quot; value=&quot;Slide 32&quot;/&gt;&lt;property id=&quot;20307&quot; value=&quot;453&quot;/&gt;&lt;/object&gt;&lt;object type=&quot;3&quot; unique_id=&quot;14966&quot;&gt;&lt;property id=&quot;20148&quot; value=&quot;5&quot;/&gt;&lt;property id=&quot;20300&quot; value=&quot;Slide 33&quot;/&gt;&lt;property id=&quot;20307&quot; value=&quot;278&quot;/&gt;&lt;/object&gt;&lt;object type=&quot;3&quot; unique_id=&quot;14967&quot;&gt;&lt;property id=&quot;20148&quot; value=&quot;5&quot;/&gt;&lt;property id=&quot;20300&quot; value=&quot;Slide 34&quot;/&gt;&lt;property id=&quot;20307&quot; value=&quot;279&quot;/&gt;&lt;/object&gt;&lt;object type=&quot;3&quot; unique_id=&quot;14968&quot;&gt;&lt;property id=&quot;20148&quot; value=&quot;5&quot;/&gt;&lt;property id=&quot;20300&quot; value=&quot;Slide 35&quot;/&gt;&lt;property id=&quot;20307&quot; value=&quot;288&quot;/&gt;&lt;/object&gt;&lt;object type=&quot;3&quot; unique_id=&quot;14969&quot;&gt;&lt;property id=&quot;20148&quot; value=&quot;5&quot;/&gt;&lt;property id=&quot;20300&quot; value=&quot;Slide 36&quot;/&gt;&lt;property id=&quot;20307&quot; value=&quot;289&quot;/&gt;&lt;/object&gt;&lt;object type=&quot;3&quot; unique_id=&quot;14970&quot;&gt;&lt;property id=&quot;20148&quot; value=&quot;5&quot;/&gt;&lt;property id=&quot;20300&quot; value=&quot;Slide 37&quot;/&gt;&lt;property id=&quot;20307&quot; value=&quot;454&quot;/&gt;&lt;/object&gt;&lt;object type=&quot;3&quot; unique_id=&quot;14971&quot;&gt;&lt;property id=&quot;20148&quot; value=&quot;5&quot;/&gt;&lt;property id=&quot;20300&quot; value=&quot;Slide 38&quot;/&gt;&lt;property id=&quot;20307&quot; value=&quot;290&quot;/&gt;&lt;/object&gt;&lt;object type=&quot;3&quot; unique_id=&quot;14972&quot;&gt;&lt;property id=&quot;20148&quot; value=&quot;5&quot;/&gt;&lt;property id=&quot;20300&quot; value=&quot;Slide 39&quot;/&gt;&lt;property id=&quot;20307&quot; value=&quot;291&quot;/&gt;&lt;/object&gt;&lt;object type=&quot;3&quot; unique_id=&quot;14973&quot;&gt;&lt;property id=&quot;20148&quot; value=&quot;5&quot;/&gt;&lt;property id=&quot;20300&quot; value=&quot;Slide 40&quot;/&gt;&lt;property id=&quot;20307&quot; value=&quot;480&quot;/&gt;&lt;/object&gt;&lt;object type=&quot;3&quot; unique_id=&quot;14974&quot;&gt;&lt;property id=&quot;20148&quot; value=&quot;5&quot;/&gt;&lt;property id=&quot;20300&quot; value=&quot;Slide 41&quot;/&gt;&lt;property id=&quot;20307&quot; value=&quot;455&quot;/&gt;&lt;/object&gt;&lt;object type=&quot;3&quot; unique_id=&quot;14975&quot;&gt;&lt;property id=&quot;20148&quot; value=&quot;5&quot;/&gt;&lt;property id=&quot;20300&quot; value=&quot;Slide 42&quot;/&gt;&lt;property id=&quot;20307&quot; value=&quot;379&quot;/&gt;&lt;/object&gt;&lt;object type=&quot;3&quot; unique_id=&quot;14976&quot;&gt;&lt;property id=&quot;20148&quot; value=&quot;5&quot;/&gt;&lt;property id=&quot;20300&quot; value=&quot;Slide 43&quot;/&gt;&lt;property id=&quot;20307&quot; value=&quot;380&quot;/&gt;&lt;/object&gt;&lt;object type=&quot;3&quot; unique_id=&quot;14977&quot;&gt;&lt;property id=&quot;20148&quot; value=&quot;5&quot;/&gt;&lt;property id=&quot;20300&quot; value=&quot;Slide 44&quot;/&gt;&lt;property id=&quot;20307&quot; value=&quot;383&quot;/&gt;&lt;/object&gt;&lt;object type=&quot;3&quot; unique_id=&quot;14978&quot;&gt;&lt;property id=&quot;20148&quot; value=&quot;5&quot;/&gt;&lt;property id=&quot;20300&quot; value=&quot;Slide 45&quot;/&gt;&lt;property id=&quot;20307&quot; value=&quot;384&quot;/&gt;&lt;/object&gt;&lt;object type=&quot;3&quot; unique_id=&quot;14979&quot;&gt;&lt;property id=&quot;20148&quot; value=&quot;5&quot;/&gt;&lt;property id=&quot;20300&quot; value=&quot;Slide 46&quot;/&gt;&lt;property id=&quot;20307&quot; value=&quot;385&quot;/&gt;&lt;/object&gt;&lt;object type=&quot;3&quot; unique_id=&quot;14980&quot;&gt;&lt;property id=&quot;20148&quot; value=&quot;5&quot;/&gt;&lt;property id=&quot;20300&quot; value=&quot;Slide 47&quot;/&gt;&lt;property id=&quot;20307&quot; value=&quot;304&quot;/&gt;&lt;/object&gt;&lt;object type=&quot;3&quot; unique_id=&quot;14981&quot;&gt;&lt;property id=&quot;20148&quot; value=&quot;5&quot;/&gt;&lt;property id=&quot;20300&quot; value=&quot;Slide 48&quot;/&gt;&lt;property id=&quot;20307&quot; value=&quot;305&quot;/&gt;&lt;/object&gt;&lt;object type=&quot;3&quot; unique_id=&quot;14982&quot;&gt;&lt;property id=&quot;20148&quot; value=&quot;5&quot;/&gt;&lt;property id=&quot;20300&quot; value=&quot;Slide 49&quot;/&gt;&lt;property id=&quot;20307&quot; value=&quot;306&quot;/&gt;&lt;/object&gt;&lt;object type=&quot;3&quot; unique_id=&quot;14983&quot;&gt;&lt;property id=&quot;20148&quot; value=&quot;5&quot;/&gt;&lt;property id=&quot;20300&quot; value=&quot;Slide 50&quot;/&gt;&lt;property id=&quot;20307&quot; value=&quot;307&quot;/&gt;&lt;/object&gt;&lt;object type=&quot;3&quot; unique_id=&quot;14984&quot;&gt;&lt;property id=&quot;20148&quot; value=&quot;5&quot;/&gt;&lt;property id=&quot;20300&quot; value=&quot;Slide 51&quot;/&gt;&lt;property id=&quot;20307&quot; value=&quot;308&quot;/&gt;&lt;/object&gt;&lt;object type=&quot;3&quot; unique_id=&quot;14985&quot;&gt;&lt;property id=&quot;20148&quot; value=&quot;5&quot;/&gt;&lt;property id=&quot;20300&quot; value=&quot;Slide 52&quot;/&gt;&lt;property id=&quot;20307&quot; value=&quot;309&quot;/&gt;&lt;/object&gt;&lt;object type=&quot;3&quot; unique_id=&quot;14986&quot;&gt;&lt;property id=&quot;20148&quot; value=&quot;5&quot;/&gt;&lt;property id=&quot;20300&quot; value=&quot;Slide 53&quot;/&gt;&lt;property id=&quot;20307&quot; value=&quot;387&quot;/&gt;&lt;/object&gt;&lt;object type=&quot;3&quot; unique_id=&quot;14987&quot;&gt;&lt;property id=&quot;20148&quot; value=&quot;5&quot;/&gt;&lt;property id=&quot;20300&quot; value=&quot;Slide 54&quot;/&gt;&lt;property id=&quot;20307&quot; value=&quot;388&quot;/&gt;&lt;/object&gt;&lt;object type=&quot;3&quot; unique_id=&quot;14988&quot;&gt;&lt;property id=&quot;20148&quot; value=&quot;5&quot;/&gt;&lt;property id=&quot;20300&quot; value=&quot;Slide 55&quot;/&gt;&lt;property id=&quot;20307&quot; value=&quot;389&quot;/&gt;&lt;/object&gt;&lt;object type=&quot;3&quot; unique_id=&quot;14989&quot;&gt;&lt;property id=&quot;20148&quot; value=&quot;5&quot;/&gt;&lt;property id=&quot;20300&quot; value=&quot;Slide 56&quot;/&gt;&lt;property id=&quot;20307&quot; value=&quot;478&quot;/&gt;&lt;/object&gt;&lt;object type=&quot;3&quot; unique_id=&quot;14990&quot;&gt;&lt;property id=&quot;20148&quot; value=&quot;5&quot;/&gt;&lt;property id=&quot;20300&quot; value=&quot;Slide 57&quot;/&gt;&lt;property id=&quot;20307&quot; value=&quot;479&quot;/&gt;&lt;/object&gt;&lt;object type=&quot;3&quot; unique_id=&quot;14991&quot;&gt;&lt;property id=&quot;20148&quot; value=&quot;5&quot;/&gt;&lt;property id=&quot;20300&quot; value=&quot;Slide 58&quot;/&gt;&lt;property id=&quot;20307&quot; value=&quot;322&quot;/&gt;&lt;/object&gt;&lt;object type=&quot;3&quot; unique_id=&quot;14992&quot;&gt;&lt;property id=&quot;20148&quot; value=&quot;5&quot;/&gt;&lt;property id=&quot;20300&quot; value=&quot;Slide 59&quot;/&gt;&lt;property id=&quot;20307&quot; value=&quot;323&quot;/&gt;&lt;/object&gt;&lt;object type=&quot;3&quot; unique_id=&quot;14993&quot;&gt;&lt;property id=&quot;20148&quot; value=&quot;5&quot;/&gt;&lt;property id=&quot;20300&quot; value=&quot;Slide 60&quot;/&gt;&lt;property id=&quot;20307&quot; value=&quot;324&quot;/&gt;&lt;/object&gt;&lt;object type=&quot;3&quot; unique_id=&quot;14994&quot;&gt;&lt;property id=&quot;20148&quot; value=&quot;5&quot;/&gt;&lt;property id=&quot;20300&quot; value=&quot;Slide 61&quot;/&gt;&lt;property id=&quot;20307&quot; value=&quot;395&quot;/&gt;&lt;/object&gt;&lt;object type=&quot;3&quot; unique_id=&quot;14995&quot;&gt;&lt;property id=&quot;20148&quot; value=&quot;5&quot;/&gt;&lt;property id=&quot;20300&quot; value=&quot;Slide 62&quot;/&gt;&lt;property id=&quot;20307&quot; value=&quot;411&quot;/&gt;&lt;/object&gt;&lt;object type=&quot;3&quot; unique_id=&quot;14996&quot;&gt;&lt;property id=&quot;20148&quot; value=&quot;5&quot;/&gt;&lt;property id=&quot;20300&quot; value=&quot;Slide 63&quot;/&gt;&lt;property id=&quot;20307&quot; value=&quot;396&quot;/&gt;&lt;/object&gt;&lt;object type=&quot;3&quot; unique_id=&quot;14997&quot;&gt;&lt;property id=&quot;20148&quot; value=&quot;5&quot;/&gt;&lt;property id=&quot;20300&quot; value=&quot;Slide 64&quot;/&gt;&lt;property id=&quot;20307&quot; value=&quot;397&quot;/&gt;&lt;/object&gt;&lt;object type=&quot;3&quot; unique_id=&quot;14998&quot;&gt;&lt;property id=&quot;20148&quot; value=&quot;5&quot;/&gt;&lt;property id=&quot;20300&quot; value=&quot;Slide 65&quot;/&gt;&lt;property id=&quot;20307&quot; value=&quot;461&quot;/&gt;&lt;/object&gt;&lt;object type=&quot;3&quot; unique_id=&quot;14999&quot;&gt;&lt;property id=&quot;20148&quot; value=&quot;5&quot;/&gt;&lt;property id=&quot;20300&quot; value=&quot;Slide 66&quot;/&gt;&lt;property id=&quot;20307&quot; value=&quot;464&quot;/&gt;&lt;/object&gt;&lt;object type=&quot;3&quot; unique_id=&quot;15000&quot;&gt;&lt;property id=&quot;20148&quot; value=&quot;5&quot;/&gt;&lt;property id=&quot;20300&quot; value=&quot;Slide 67&quot;/&gt;&lt;property id=&quot;20307&quot; value=&quot;400&quot;/&gt;&lt;/object&gt;&lt;object type=&quot;3&quot; unique_id=&quot;15001&quot;&gt;&lt;property id=&quot;20148&quot; value=&quot;5&quot;/&gt;&lt;property id=&quot;20300&quot; value=&quot;Slide 68&quot;/&gt;&lt;property id=&quot;20307&quot; value=&quot;401&quot;/&gt;&lt;/object&gt;&lt;object type=&quot;3&quot; unique_id=&quot;15002&quot;&gt;&lt;property id=&quot;20148&quot; value=&quot;5&quot;/&gt;&lt;property id=&quot;20300&quot; value=&quot;Slide 69&quot;/&gt;&lt;property id=&quot;20307&quot; value=&quot;402&quot;/&gt;&lt;/object&gt;&lt;object type=&quot;3&quot; unique_id=&quot;15003&quot;&gt;&lt;property id=&quot;20148&quot; value=&quot;5&quot;/&gt;&lt;property id=&quot;20300&quot; value=&quot;Slide 70&quot;/&gt;&lt;property id=&quot;20307&quot; value=&quot;403&quot;/&gt;&lt;/object&gt;&lt;object type=&quot;3&quot; unique_id=&quot;15004&quot;&gt;&lt;property id=&quot;20148&quot; value=&quot;5&quot;/&gt;&lt;property id=&quot;20300&quot; value=&quot;Slide 71&quot;/&gt;&lt;property id=&quot;20307&quot; value=&quot;471&quot;/&gt;&lt;/object&gt;&lt;object type=&quot;3&quot; unique_id=&quot;15005&quot;&gt;&lt;property id=&quot;20148&quot; value=&quot;5&quot;/&gt;&lt;property id=&quot;20300&quot; value=&quot;Slide 72&quot;/&gt;&lt;property id=&quot;20307&quot; value=&quot;404&quot;/&gt;&lt;/object&gt;&lt;object type=&quot;3&quot; unique_id=&quot;15006&quot;&gt;&lt;property id=&quot;20148&quot; value=&quot;5&quot;/&gt;&lt;property id=&quot;20300&quot; value=&quot;Slide 73&quot;/&gt;&lt;property id=&quot;20307&quot; value=&quot;405&quot;/&gt;&lt;/object&gt;&lt;object type=&quot;3&quot; unique_id=&quot;15007&quot;&gt;&lt;property id=&quot;20148&quot; value=&quot;5&quot;/&gt;&lt;property id=&quot;20300&quot; value=&quot;Slide 74&quot;/&gt;&lt;property id=&quot;20307&quot; value=&quot;474&quot;/&gt;&lt;/object&gt;&lt;object type=&quot;3&quot; unique_id=&quot;15008&quot;&gt;&lt;property id=&quot;20148&quot; value=&quot;5&quot;/&gt;&lt;property id=&quot;20300&quot; value=&quot;Slide 75&quot;/&gt;&lt;property id=&quot;20307&quot; value=&quot;475&quot;/&gt;&lt;/object&gt;&lt;object type=&quot;3&quot; unique_id=&quot;15009&quot;&gt;&lt;property id=&quot;20148&quot; value=&quot;5&quot;/&gt;&lt;property id=&quot;20300&quot; value=&quot;Slide 76&quot;/&gt;&lt;property id=&quot;20307&quot; value=&quot;408&quot;/&gt;&lt;/object&gt;&lt;object type=&quot;3&quot; unique_id=&quot;15010&quot;&gt;&lt;property id=&quot;20148&quot; value=&quot;5&quot;/&gt;&lt;property id=&quot;20300&quot; value=&quot;Slide 77&quot;/&gt;&lt;property id=&quot;20307&quot; value=&quot;409&quot;/&gt;&lt;/object&gt;&lt;object type=&quot;3&quot; unique_id=&quot;15011&quot;&gt;&lt;property id=&quot;20148&quot; value=&quot;5&quot;/&gt;&lt;property id=&quot;20300&quot; value=&quot;Slide 78&quot;/&gt;&lt;property id=&quot;20307&quot; value=&quot;410&quot;/&gt;&lt;/object&gt;&lt;object type=&quot;3&quot; unique_id=&quot;15012&quot;&gt;&lt;property id=&quot;20148&quot; value=&quot;5&quot;/&gt;&lt;property id=&quot;20300&quot; value=&quot;Slide 79&quot;/&gt;&lt;property id=&quot;20307&quot; value=&quot;344&quot;/&gt;&lt;/object&gt;&lt;object type=&quot;3&quot; unique_id=&quot;15013&quot;&gt;&lt;property id=&quot;20148&quot; value=&quot;5&quot;/&gt;&lt;property id=&quot;20300&quot; value=&quot;Slide 80&quot;/&gt;&lt;property id=&quot;20307&quot; value=&quot;356&quot;/&gt;&lt;/object&gt;&lt;object type=&quot;3&quot; unique_id=&quot;15014&quot;&gt;&lt;property id=&quot;20148&quot; value=&quot;5&quot;/&gt;&lt;property id=&quot;20300&quot; value=&quot;Slide 81&quot;/&gt;&lt;property id=&quot;20307&quot; value=&quot;357&quot;/&gt;&lt;/object&gt;&lt;object type=&quot;3&quot; unique_id=&quot;15015&quot;&gt;&lt;property id=&quot;20148&quot; value=&quot;5&quot;/&gt;&lt;property id=&quot;20300&quot; value=&quot;Slide 82&quot;/&gt;&lt;property id=&quot;20307&quot; value=&quot;358&quot;/&gt;&lt;/object&gt;&lt;object type=&quot;3&quot; unique_id=&quot;15016&quot;&gt;&lt;property id=&quot;20148&quot; value=&quot;5&quot;/&gt;&lt;property id=&quot;20300&quot; value=&quot;Slide 83&quot;/&gt;&lt;property id=&quot;20307&quot; value=&quot;360&quot;/&gt;&lt;/object&gt;&lt;object type=&quot;3&quot; unique_id=&quot;15017&quot;&gt;&lt;property id=&quot;20148&quot; value=&quot;5&quot;/&gt;&lt;property id=&quot;20300&quot; value=&quot;Slide 84&quot;/&gt;&lt;property id=&quot;20307&quot; value=&quot;359&quot;/&gt;&lt;/object&gt;&lt;object type=&quot;3&quot; unique_id=&quot;15018&quot;&gt;&lt;property id=&quot;20148&quot; value=&quot;5&quot;/&gt;&lt;property id=&quot;20300&quot; value=&quot;Slide 85&quot;/&gt;&lt;property id=&quot;20307&quot; value=&quot;346&quot;/&gt;&lt;/object&gt;&lt;object type=&quot;3&quot; unique_id=&quot;15019&quot;&gt;&lt;property id=&quot;20148&quot; value=&quot;5&quot;/&gt;&lt;property id=&quot;20300&quot; value=&quot;Slide 86&quot;/&gt;&lt;property id=&quot;20307&quot; value=&quot;347&quot;/&gt;&lt;/object&gt;&lt;object type=&quot;3&quot; unique_id=&quot;15020&quot;&gt;&lt;property id=&quot;20148&quot; value=&quot;5&quot;/&gt;&lt;property id=&quot;20300&quot; value=&quot;Slide 87&quot;/&gt;&lt;property id=&quot;20307&quot; value=&quot;348&quot;/&gt;&lt;/object&gt;&lt;object type=&quot;3&quot; unique_id=&quot;15021&quot;&gt;&lt;property id=&quot;20148&quot; value=&quot;5&quot;/&gt;&lt;property id=&quot;20300&quot; value=&quot;Slide 88&quot;/&gt;&lt;property id=&quot;20307&quot; value=&quot;349&quot;/&gt;&lt;/object&gt;&lt;object type=&quot;3&quot; unique_id=&quot;15022&quot;&gt;&lt;property id=&quot;20148&quot; value=&quot;5&quot;/&gt;&lt;property id=&quot;20300&quot; value=&quot;Slide 89&quot;/&gt;&lt;property id=&quot;20307&quot; value=&quot;350&quot;/&gt;&lt;/object&gt;&lt;object type=&quot;3&quot; unique_id=&quot;15023&quot;&gt;&lt;property id=&quot;20148&quot; value=&quot;5&quot;/&gt;&lt;property id=&quot;20300&quot; value=&quot;Slide 90&quot;/&gt;&lt;property id=&quot;20307&quot; value=&quot;351&quot;/&gt;&lt;/object&gt;&lt;object type=&quot;3&quot; unique_id=&quot;15024&quot;&gt;&lt;property id=&quot;20148&quot; value=&quot;5&quot;/&gt;&lt;property id=&quot;20300&quot; value=&quot;Slide 91&quot;/&gt;&lt;property id=&quot;20307&quot; value=&quot;352&quot;/&gt;&lt;/object&gt;&lt;object type=&quot;3&quot; unique_id=&quot;15025&quot;&gt;&lt;property id=&quot;20148&quot; value=&quot;5&quot;/&gt;&lt;property id=&quot;20300&quot; value=&quot;Slide 92&quot;/&gt;&lt;property id=&quot;20307&quot; value=&quot;353&quot;/&gt;&lt;/object&gt;&lt;object type=&quot;3&quot; unique_id=&quot;15026&quot;&gt;&lt;property id=&quot;20148&quot; value=&quot;5&quot;/&gt;&lt;property id=&quot;20300&quot; value=&quot;Slide 93&quot;/&gt;&lt;property id=&quot;20307&quot; value=&quot;354&quot;/&gt;&lt;/object&gt;&lt;object type=&quot;3&quot; unique_id=&quot;15027&quot;&gt;&lt;property id=&quot;20148&quot; value=&quot;5&quot;/&gt;&lt;property id=&quot;20300&quot; value=&quot;Slide 94&quot;/&gt;&lt;property id=&quot;20307&quot; value=&quot;355&quot;/&gt;&lt;/object&gt;&lt;object type=&quot;3&quot; unique_id=&quot;15028&quot;&gt;&lt;property id=&quot;20148&quot; value=&quot;5&quot;/&gt;&lt;property id=&quot;20300&quot; value=&quot;Slide 95 - &amp;quot;End of Custom Shows&amp;quot;&quot;/&gt;&lt;property id=&quot;20307&quot; value=&quot;343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1"/>
  <p:tag name="SLIDEGUID" val="A6AC51513F114AC384BCFAF2F15D2413"/>
  <p:tag name="QUESTIONALIAS" val="STP 2"/>
  <p:tag name="ANSWERSALIAS" val="A|smicln|B|smicln|C|smicln|D"/>
  <p:tag name="RESPONSESGATHER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4"/>
  <p:tag name="SLIDEGUID" val="1A6BA6509DE84143B0B4DD6390D4BDC0"/>
  <p:tag name="QUESTIONALIAS" val="STP 5"/>
  <p:tag name="ANSWERSALIAS" val="A|smicln|B|smicln|C|smicln|D"/>
  <p:tag name="RESPONSESGATHER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1"/>
  <p:tag name="SLIDEGUID" val="A6AC51513F114AC384BCFAF2F15D2413"/>
  <p:tag name="QUESTIONALIAS" val="STP 2"/>
  <p:tag name="ANSWERSALIAS" val="A|smicln|B|smicln|C|smicln|D"/>
  <p:tag name="RESPONSESGATHER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2"/>
  <p:tag name="SLIDEGUID" val="826047B5BA0F432CBADE0BF3F82E9DAD"/>
  <p:tag name="TOTALRESPONSES" val="5"/>
  <p:tag name="RESPONSECOUNT" val="5"/>
  <p:tag name="SLICED" val="False"/>
  <p:tag name="RESPONSES" val="ALL,1,5,3;1;2;3;2;"/>
  <p:tag name="CHARTSTRINGSTD" val="1 2 2 0"/>
  <p:tag name="CHARTSTRINGREV" val="0 2 2 1"/>
  <p:tag name="CHARTSTRINGSTDPER" val="0.2 0.4 0.4 0"/>
  <p:tag name="CHARTSTRINGREVPER" val="0 0.4 0.4 0.2"/>
  <p:tag name="QUESTIONALIAS" val="Section ###-1"/>
  <p:tag name="ANSWERSALIAS" val="A|smicln|B|smicln|C|smicln|D"/>
  <p:tag name="RESPONSESGATHER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2"/>
  <p:tag name="SLIDEGUID" val="A16D7DF47957422ABDD42733A054C6C6"/>
  <p:tag name="QUESTIONALIAS" val="Section ###-2"/>
  <p:tag name="ANSWERSALIAS" val="A|smicln|B|smicln|C|smicln|D"/>
  <p:tag name="RESPONSESGATHER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3;1;2;3;2;"/>
  <p:tag name="CHARTSTRINGSTD" val="1 2 2 0"/>
  <p:tag name="CHARTSTRINGREV" val="0 2 2 1"/>
  <p:tag name="CHARTSTRINGSTDPER" val="0.2 0.4 0.4 0"/>
  <p:tag name="CHARTSTRINGREVPER" val="0 0.4 0.4 0.2"/>
  <p:tag name="SLIDEORDER" val="3"/>
  <p:tag name="SLIDEGUID" val="2E112ABB33DD41B7BC2BC8B98729FA1C"/>
  <p:tag name="QUESTIONALIAS" val="Section ###-2"/>
  <p:tag name="ANSWERSALIAS" val="A|smicln|B|smicln|C|smicln|D"/>
  <p:tag name="RESPONSESGATHER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3;1;2;3;2;"/>
  <p:tag name="CHARTSTRINGSTD" val="1 2 2 0"/>
  <p:tag name="CHARTSTRINGREV" val="0 2 2 1"/>
  <p:tag name="CHARTSTRINGSTDPER" val="0.2 0.4 0.4 0"/>
  <p:tag name="CHARTSTRINGREVPER" val="0 0.4 0.4 0.2"/>
  <p:tag name="SLIDEORDER" val="5"/>
  <p:tag name="SLIDEGUID" val="D45278246BAE41AF8CED1832045791F2"/>
  <p:tag name="QUESTIONALIAS" val="Section 8-5"/>
  <p:tag name="ANSWERSALIAS" val="A¤B¤C¤D"/>
  <p:tag name="RESPONSESGATHER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5"/>
  <p:tag name="SLIDEGUID" val="13F4DB059BCD4ED28F16D6CEB1049867"/>
  <p:tag name="QUESTIONALIAS" val="Chapter Assessment 1"/>
  <p:tag name="ANSWERSALIAS" val="A¤B¤C¤D"/>
  <p:tag name="RESPONSESGATHER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6"/>
  <p:tag name="SLIDEGUID" val="52DB0A1250C9475490F63BAC33F6AA50"/>
  <p:tag name="QUESTIONALIAS" val="Chapter Assessment 2"/>
  <p:tag name="ANSWERSALIAS" val="A|smicln|B|smicln|C|smicln|D"/>
  <p:tag name="RESPONSESGATHERED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0"/>
  <p:tag name="SLIDEGUID" val="0C8186E3FE834D07BF78F929ADAB25BE"/>
  <p:tag name="QUESTIONALIAS" val="STP 1"/>
  <p:tag name="ANSWERSALIAS" val="A|smicln|B|smicln|C|smicln|D"/>
  <p:tag name="RESPONSESGATHERED" val="False"/>
</p:tagLst>
</file>

<file path=ppt/theme/theme1.xml><?xml version="1.0" encoding="utf-8"?>
<a:theme xmlns:a="http://schemas.openxmlformats.org/drawingml/2006/main" name="1_Custom Design">
  <a:themeElements>
    <a:clrScheme name="1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Custom Design">
  <a:themeElements>
    <a:clrScheme name="10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0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0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Custom Design">
  <a:themeElements>
    <a:clrScheme name="11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2_Custom Design">
  <a:themeElements>
    <a:clrScheme name="12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3_Custom Design">
  <a:themeElements>
    <a:clrScheme name="3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Custom Design">
  <a:themeElements>
    <a:clrScheme name="6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6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Custom Design">
  <a:themeElements>
    <a:clrScheme name="9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9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9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4_Custom Design">
  <a:themeElements>
    <a:clrScheme name="14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ustom Design">
  <a:themeElements>
    <a:clrScheme name="2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Custom Design">
  <a:themeElements>
    <a:clrScheme name="7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7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3_Custom Design">
  <a:themeElements>
    <a:clrScheme name="13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Custom Design">
  <a:themeElements>
    <a:clrScheme name="8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4488" marR="0" indent="-344488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214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13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7</vt:i4>
      </vt:variant>
    </vt:vector>
  </HeadingPairs>
  <TitlesOfParts>
    <vt:vector size="31" baseType="lpstr">
      <vt:lpstr>1_Custom Design</vt:lpstr>
      <vt:lpstr>6_Custom Design</vt:lpstr>
      <vt:lpstr>9_Custom Design</vt:lpstr>
      <vt:lpstr>Custom Design</vt:lpstr>
      <vt:lpstr>14_Custom Design</vt:lpstr>
      <vt:lpstr>2_Custom Design</vt:lpstr>
      <vt:lpstr>7_Custom Design</vt:lpstr>
      <vt:lpstr>13_Custom Design</vt:lpstr>
      <vt:lpstr>8_Custom Design</vt:lpstr>
      <vt:lpstr>10_Custom Design</vt:lpstr>
      <vt:lpstr>11_Custom Design</vt:lpstr>
      <vt:lpstr>12_Custom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  <vt:lpstr>Help</vt:lpstr>
      <vt:lpstr>Study Guide</vt:lpstr>
      <vt:lpstr>Chapter Assessment</vt:lpstr>
      <vt:lpstr>STP</vt:lpstr>
      <vt:lpstr>Image Bank</vt:lpstr>
      <vt:lpstr>CIM</vt:lpstr>
    </vt:vector>
  </TitlesOfParts>
  <Company>Madeira Station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Chemistry: Matter and Change</dc:title>
  <dc:creator>Glencoe/McGraw-Hill</dc:creator>
  <cp:lastModifiedBy>Pickett, Vanessa</cp:lastModifiedBy>
  <cp:revision>130</cp:revision>
  <dcterms:created xsi:type="dcterms:W3CDTF">2007-05-02T17:56:35Z</dcterms:created>
  <dcterms:modified xsi:type="dcterms:W3CDTF">2013-11-18T05:28:13Z</dcterms:modified>
</cp:coreProperties>
</file>