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B79917A-20BD-4DB4-97E8-10D37669A189}" type="datetimeFigureOut">
              <a:rPr lang="en-US" smtClean="0"/>
              <a:t>3/25/2013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24DF51-04F1-420A-9FEB-825E1DC68F6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Ecological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4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Water Flow Rate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Animals living in fast-moving streams end to have streamlined bodies to cope with the high flow rate.</a:t>
            </a:r>
            <a:endParaRPr lang="en-US" sz="18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6" b="706"/>
          <a:stretch/>
        </p:blipFill>
        <p:spPr>
          <a:xfrm>
            <a:off x="381000" y="381000"/>
            <a:ext cx="6029265" cy="4557215"/>
          </a:xfrm>
        </p:spPr>
      </p:pic>
    </p:spTree>
    <p:extLst>
      <p:ext uri="{BB962C8B-B14F-4D97-AF65-F5344CB8AC3E}">
        <p14:creationId xmlns:p14="http://schemas.microsoft.com/office/powerpoint/2010/main" val="107864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Water Flow Rate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These animals can survive in stiller waters.</a:t>
            </a:r>
            <a:endParaRPr lang="en-US" sz="18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" r="8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322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Factors affecting where animals and plants will be found:</a:t>
            </a:r>
          </a:p>
          <a:p>
            <a:pPr marL="578358" indent="-514350">
              <a:buFont typeface="+mj-lt"/>
              <a:buAutoNum type="arabicPeriod" startAt="6"/>
            </a:pPr>
            <a:r>
              <a:rPr lang="en-US" dirty="0" smtClean="0"/>
              <a:t>Wind flow rate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286000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fast the wind is blowing in a certain area is measured with a wind speed gauge.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3676471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Some trees become windswept, and in windy conditions, some trees will not grow at all.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809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Populations of different living things are found within each habitat.</a:t>
            </a:r>
          </a:p>
          <a:p>
            <a:pPr lvl="1"/>
            <a:r>
              <a:rPr lang="en-US" dirty="0" smtClean="0"/>
              <a:t>Population: the number of a particular species in a certain area</a:t>
            </a:r>
          </a:p>
          <a:p>
            <a:r>
              <a:rPr lang="en-US" dirty="0" smtClean="0"/>
              <a:t>Climate affects population</a:t>
            </a:r>
          </a:p>
          <a:p>
            <a:pPr lvl="1"/>
            <a:r>
              <a:rPr lang="en-US" i="1" dirty="0" smtClean="0"/>
              <a:t>Example</a:t>
            </a:r>
            <a:r>
              <a:rPr lang="en-US" dirty="0" smtClean="0"/>
              <a:t>: The Osprey migrate to Africa in the winter to return to breed each spring.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86200"/>
            <a:ext cx="2286000" cy="172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11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Factors affecting population change: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Predators</a:t>
            </a:r>
          </a:p>
          <a:p>
            <a:pPr lvl="2"/>
            <a:r>
              <a:rPr lang="en-US" dirty="0" smtClean="0"/>
              <a:t>During the 1970s, huge numbers of ladybugs appeared.</a:t>
            </a:r>
          </a:p>
          <a:p>
            <a:pPr lvl="2"/>
            <a:r>
              <a:rPr lang="en-US" dirty="0" smtClean="0"/>
              <a:t>The change in ladybug numbers was due to an increase in the population of the greenfly.</a:t>
            </a:r>
          </a:p>
          <a:p>
            <a:pPr lvl="2"/>
            <a:r>
              <a:rPr lang="en-US" dirty="0" smtClean="0"/>
              <a:t>The increase in food for ladybugs allowed their population to grow.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6785" r="10238" b="9142"/>
          <a:stretch/>
        </p:blipFill>
        <p:spPr>
          <a:xfrm>
            <a:off x="1719618" y="3643952"/>
            <a:ext cx="2320119" cy="1719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98218"/>
            <a:ext cx="2148114" cy="161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7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81000"/>
            <a:ext cx="8183880" cy="41879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Factors affecting population change: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Competition</a:t>
            </a:r>
          </a:p>
          <a:p>
            <a:pPr lvl="2"/>
            <a:r>
              <a:rPr lang="en-US" dirty="0" smtClean="0"/>
              <a:t>Competition for space: Ladybug overcrowding was so bad that, in some places, they covered the ground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737" y="2724150"/>
            <a:ext cx="1152525" cy="819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2" y="2724150"/>
            <a:ext cx="1152525" cy="819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12" y="2724150"/>
            <a:ext cx="1152525" cy="8191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2" y="3543300"/>
            <a:ext cx="1152525" cy="8191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61" y="3543300"/>
            <a:ext cx="1152525" cy="8191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36" y="3543300"/>
            <a:ext cx="1152525" cy="819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22" y="2724150"/>
            <a:ext cx="1152525" cy="819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21" y="3543300"/>
            <a:ext cx="1152525" cy="819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11" y="2724150"/>
            <a:ext cx="1152525" cy="819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89" y="3543300"/>
            <a:ext cx="1152525" cy="819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61" y="4362450"/>
            <a:ext cx="1152525" cy="819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086" y="4362450"/>
            <a:ext cx="1152525" cy="819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036" y="4362450"/>
            <a:ext cx="1152525" cy="819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646" y="4362450"/>
            <a:ext cx="1152525" cy="8191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35" y="4362450"/>
            <a:ext cx="1152525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61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41117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Factors affecting population change: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Spreads quickly through large, dense populations but slowly through smaller populations.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4"/>
          <a:stretch/>
        </p:blipFill>
        <p:spPr>
          <a:xfrm>
            <a:off x="5562600" y="2209800"/>
            <a:ext cx="2809319" cy="3311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4035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Factors affecting population change: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 smtClean="0"/>
              <a:t>Migration</a:t>
            </a:r>
          </a:p>
          <a:p>
            <a:pPr lvl="2"/>
            <a:r>
              <a:rPr lang="en-US" dirty="0" smtClean="0"/>
              <a:t>Birds flying south during cold weather months can cause seasonal changes in population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586" y="2667000"/>
            <a:ext cx="4540827" cy="264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52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4035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Factors affecting population change: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Climate</a:t>
            </a:r>
          </a:p>
          <a:p>
            <a:pPr lvl="2"/>
            <a:r>
              <a:rPr lang="en-US" dirty="0" smtClean="0"/>
              <a:t>Changes in weather can cause changes in populations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8" b="5235"/>
          <a:stretch/>
        </p:blipFill>
        <p:spPr>
          <a:xfrm>
            <a:off x="5638800" y="2048301"/>
            <a:ext cx="2895600" cy="3616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971800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Dinosaurs may have disappeared due to climate change.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8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4035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Factors affecting population change: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 smtClean="0"/>
              <a:t>Climate</a:t>
            </a:r>
          </a:p>
          <a:p>
            <a:pPr lvl="2"/>
            <a:r>
              <a:rPr lang="en-US" dirty="0" smtClean="0"/>
              <a:t>Changes in weather can cause changes in populations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2971800"/>
            <a:ext cx="312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Osprey migrate to Africa in the winter to return to breed each spring.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856992"/>
            <a:ext cx="2438400" cy="18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47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Short-term changes have temporary effects</a:t>
            </a:r>
          </a:p>
          <a:p>
            <a:pPr lvl="1"/>
            <a:r>
              <a:rPr lang="en-US" i="1" dirty="0" smtClean="0"/>
              <a:t>Example</a:t>
            </a:r>
            <a:r>
              <a:rPr lang="en-US" dirty="0" smtClean="0"/>
              <a:t>: shortage of rain may cause a river bed to dry up but the plant and animal life survives</a:t>
            </a:r>
          </a:p>
          <a:p>
            <a:r>
              <a:rPr lang="en-US" dirty="0" smtClean="0"/>
              <a:t>Permanent changes in conditions can lead to extinction of animals </a:t>
            </a:r>
          </a:p>
          <a:p>
            <a:r>
              <a:rPr lang="en-US" dirty="0" smtClean="0"/>
              <a:t>Animals adapt to their environments</a:t>
            </a:r>
          </a:p>
          <a:p>
            <a:pPr lvl="1"/>
            <a:r>
              <a:rPr lang="en-US" i="1" dirty="0" smtClean="0"/>
              <a:t>Example</a:t>
            </a:r>
            <a:r>
              <a:rPr lang="en-US" dirty="0" smtClean="0"/>
              <a:t>: Worms like dark, damp conditions.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3400"/>
            <a:ext cx="8183880" cy="40355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Factors affecting population change: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 smtClean="0"/>
              <a:t>Floods and famine</a:t>
            </a:r>
          </a:p>
          <a:p>
            <a:pPr lvl="2"/>
            <a:r>
              <a:rPr lang="en-US" dirty="0" smtClean="0"/>
              <a:t>Both factors can change where people and animals live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135" y="2057400"/>
            <a:ext cx="2498271" cy="373924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447800" y="2438400"/>
            <a:ext cx="3718560" cy="2792343"/>
            <a:chOff x="1447800" y="2438400"/>
            <a:chExt cx="3718560" cy="279234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800" y="2438400"/>
              <a:ext cx="3718560" cy="246888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447800" y="4876800"/>
              <a:ext cx="371856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dirty="0" smtClean="0"/>
                <a:t>Aftermath of Hurricane Katrina</a:t>
              </a:r>
              <a:endParaRPr lang="en-US" sz="17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0619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29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Reasons for change:</a:t>
            </a:r>
          </a:p>
          <a:p>
            <a:pPr marL="521208" indent="-457200">
              <a:buFont typeface="+mj-lt"/>
              <a:buAutoNum type="arabicPeriod"/>
            </a:pPr>
            <a:r>
              <a:rPr lang="en-US" dirty="0" smtClean="0"/>
              <a:t>Predation</a:t>
            </a:r>
          </a:p>
          <a:p>
            <a:pPr lvl="2"/>
            <a:r>
              <a:rPr lang="en-US" dirty="0" smtClean="0"/>
              <a:t>Predators eat smaller animals, meaning the smaller animals need to breed more quickly</a:t>
            </a:r>
          </a:p>
          <a:p>
            <a:pPr marL="514350" indent="-460375">
              <a:buFont typeface="+mj-lt"/>
              <a:buAutoNum type="arabicPeriod"/>
            </a:pPr>
            <a:r>
              <a:rPr lang="en-US" dirty="0" smtClean="0"/>
              <a:t>Disease</a:t>
            </a:r>
          </a:p>
          <a:p>
            <a:pPr lvl="2"/>
            <a:r>
              <a:rPr lang="en-US" dirty="0" smtClean="0"/>
              <a:t>Disease can produce a lack of one type of animal in a given area, thus affecting the other types of animals</a:t>
            </a:r>
          </a:p>
          <a:p>
            <a:pPr marL="514350" indent="-460375">
              <a:buFont typeface="+mj-lt"/>
              <a:buAutoNum type="arabicPeriod"/>
            </a:pPr>
            <a:r>
              <a:rPr lang="en-US" dirty="0" smtClean="0"/>
              <a:t>Competition</a:t>
            </a:r>
          </a:p>
          <a:p>
            <a:pPr marL="804863" lvl="2" indent="-230188"/>
            <a:r>
              <a:rPr lang="en-US" dirty="0" smtClean="0"/>
              <a:t>The introduction of one animal to an area can lead to a decrease in the population of other animals</a:t>
            </a:r>
          </a:p>
          <a:p>
            <a:pPr marL="804863" lvl="2" indent="-230188"/>
            <a:r>
              <a:rPr lang="en-US" i="1" dirty="0" smtClean="0"/>
              <a:t>Example</a:t>
            </a:r>
            <a:r>
              <a:rPr lang="en-US" dirty="0" smtClean="0"/>
              <a:t>: Red squirrel population in Britain has decreased since the grey squirrel was introduced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2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Changing Food Webs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Reasons for change:</a:t>
            </a:r>
          </a:p>
          <a:p>
            <a:pPr marL="578358" indent="-514350">
              <a:buFont typeface="+mj-lt"/>
              <a:buAutoNum type="arabicPeriod" startAt="4"/>
            </a:pPr>
            <a:r>
              <a:rPr lang="en-US" dirty="0" smtClean="0"/>
              <a:t>Human Action</a:t>
            </a:r>
          </a:p>
          <a:p>
            <a:pPr lvl="2"/>
            <a:r>
              <a:rPr lang="en-US" dirty="0" smtClean="0"/>
              <a:t>Activities of human beings affect terrestrial and marine food webs</a:t>
            </a:r>
          </a:p>
          <a:p>
            <a:pPr lvl="2"/>
            <a:r>
              <a:rPr lang="en-US" i="1" dirty="0" smtClean="0"/>
              <a:t>Example</a:t>
            </a:r>
            <a:r>
              <a:rPr lang="en-US" dirty="0" smtClean="0"/>
              <a:t>: cutting down forests affects animals in these habitats; fish farming in Scotland has affected populations of sea animals</a:t>
            </a:r>
          </a:p>
          <a:p>
            <a:pPr marL="573088" indent="-519113">
              <a:buFont typeface="+mj-lt"/>
              <a:buAutoNum type="arabicPeriod" startAt="4"/>
            </a:pPr>
            <a:r>
              <a:rPr lang="en-US" dirty="0" smtClean="0"/>
              <a:t>Disasters</a:t>
            </a:r>
          </a:p>
          <a:p>
            <a:pPr lvl="2"/>
            <a:r>
              <a:rPr lang="en-US" dirty="0" smtClean="0"/>
              <a:t>Oil pollution, radiation, industrial waste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16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Factors affecting where animals and plants will be found:</a:t>
            </a:r>
          </a:p>
          <a:p>
            <a:pPr marL="578358" indent="-514350">
              <a:buFont typeface="+mj-lt"/>
              <a:buAutoNum type="arabicPeriod"/>
            </a:pPr>
            <a:r>
              <a:rPr lang="en-US" dirty="0" smtClean="0"/>
              <a:t>Temperature of environment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432" y="2209800"/>
            <a:ext cx="3120968" cy="27870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57800" y="2864684"/>
            <a:ext cx="2743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spring Gentian is famous for its blue flowers and grows where the temperature is low.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6" y="1992444"/>
            <a:ext cx="2438400" cy="33756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22543" y="2710795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This cactus found in Arizona grows to a height of 12 feet. It stores every available amount of water.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697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Factors affecting where animals and plants will be found:</a:t>
            </a:r>
          </a:p>
          <a:p>
            <a:pPr marL="578358" indent="-514350">
              <a:buFont typeface="+mj-lt"/>
              <a:buAutoNum type="arabicPeriod" startAt="2"/>
            </a:pPr>
            <a:r>
              <a:rPr lang="en-US" dirty="0" smtClean="0"/>
              <a:t>Humidity of air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3403" y="2133600"/>
            <a:ext cx="72138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Mosses are simple plants that do not have the ability to absorb water. They are found in damp places.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04782"/>
            <a:ext cx="4610559" cy="242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8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Factors affecting where animals and plants will be found:</a:t>
            </a:r>
          </a:p>
          <a:p>
            <a:pPr marL="578358" indent="-514350">
              <a:buFont typeface="+mj-lt"/>
              <a:buAutoNum type="arabicPeriod" startAt="3"/>
            </a:pPr>
            <a:r>
              <a:rPr lang="en-US" dirty="0" smtClean="0"/>
              <a:t>Light intensity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53403" y="2590800"/>
            <a:ext cx="30661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amount of light in an environment is measured with a light meter similar to that used with a camera.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133600"/>
            <a:ext cx="3043364" cy="304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17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Factors affecting where animals and plants will be found:</a:t>
            </a:r>
          </a:p>
          <a:p>
            <a:pPr marL="578358" indent="-514350">
              <a:buFont typeface="+mj-lt"/>
              <a:buAutoNum type="arabicPeriod" startAt="4"/>
            </a:pPr>
            <a:r>
              <a:rPr lang="en-US" dirty="0" smtClean="0"/>
              <a:t>pH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0614" y="4114800"/>
            <a:ext cx="6220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acidity of the soil can be measured with pH paper. The soil in high rainfall areas tends to be acidic. Plants like rhododendrons and azaleas grow in acidic soil.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00200"/>
            <a:ext cx="5610786" cy="24619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525" y="2271958"/>
            <a:ext cx="3571875" cy="24738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67369" y="2863013"/>
            <a:ext cx="3124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color of hydrangeas changes from pink to blue depending upon the acidity of the soil.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00021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457200"/>
            <a:ext cx="8183880" cy="5029200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dirty="0" smtClean="0"/>
              <a:t>Factors affecting where animals and plants will be found:</a:t>
            </a:r>
          </a:p>
          <a:p>
            <a:pPr marL="578358" indent="-514350">
              <a:buFont typeface="+mj-lt"/>
              <a:buAutoNum type="arabicPeriod" startAt="5"/>
            </a:pPr>
            <a:r>
              <a:rPr lang="en-US" dirty="0" smtClean="0"/>
              <a:t>Water flow rate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2286000"/>
            <a:ext cx="586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 flow rate of moving water can be measured using a cork and determining how fast it flows in a stream.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43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B05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499</TotalTime>
  <Words>731</Words>
  <Application>Microsoft Office PowerPoint</Application>
  <PresentationFormat>On-screen Show (4:3)</PresentationFormat>
  <Paragraphs>92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Aspect</vt:lpstr>
      <vt:lpstr>Ecological Changes</vt:lpstr>
      <vt:lpstr>Changing Food Webs</vt:lpstr>
      <vt:lpstr>Changing Food Webs</vt:lpstr>
      <vt:lpstr>Changing Food Webs</vt:lpstr>
      <vt:lpstr>Environmental Factors</vt:lpstr>
      <vt:lpstr>Environmental Factors</vt:lpstr>
      <vt:lpstr>Environmental Factors</vt:lpstr>
      <vt:lpstr>Environmental Factors</vt:lpstr>
      <vt:lpstr>Environmental Factors</vt:lpstr>
      <vt:lpstr>High Water Flow Rate</vt:lpstr>
      <vt:lpstr>Low Water Flow Rate</vt:lpstr>
      <vt:lpstr>Environmental Factors</vt:lpstr>
      <vt:lpstr>Population Change</vt:lpstr>
      <vt:lpstr>Population Change</vt:lpstr>
      <vt:lpstr>Population Change</vt:lpstr>
      <vt:lpstr>Population Change</vt:lpstr>
      <vt:lpstr>Population Change</vt:lpstr>
      <vt:lpstr>Population Change</vt:lpstr>
      <vt:lpstr>Population Change</vt:lpstr>
      <vt:lpstr>Population Change</vt:lpstr>
    </vt:vector>
  </TitlesOfParts>
  <Company>Gwinnett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Ecological Changes</dc:title>
  <dc:creator>e200801253</dc:creator>
  <cp:lastModifiedBy>e200801253</cp:lastModifiedBy>
  <cp:revision>15</cp:revision>
  <dcterms:created xsi:type="dcterms:W3CDTF">2013-03-25T00:29:25Z</dcterms:created>
  <dcterms:modified xsi:type="dcterms:W3CDTF">2013-03-25T18:26:52Z</dcterms:modified>
</cp:coreProperties>
</file>