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92" r:id="rId2"/>
  </p:sldMasterIdLst>
  <p:notesMasterIdLst>
    <p:notesMasterId r:id="rId5"/>
  </p:notesMasterIdLst>
  <p:handoutMasterIdLst>
    <p:handoutMasterId r:id="rId6"/>
  </p:handoutMasterIdLst>
  <p:sldIdLst>
    <p:sldId id="290" r:id="rId3"/>
    <p:sldId id="291" r:id="rId4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7F00"/>
    <a:srgbClr val="0027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7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535446-AFA0-445F-8E5D-FC28CD952BFB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06CB31-446E-4DE3-84CB-E172EDB3F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5686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EC3846-A130-428D-AEC9-748AB43CEFD6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B00591-2B3D-4E4B-A131-55DE5C30D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169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B00591-2B3D-4E4B-A131-55DE5C30D98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1651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B00591-2B3D-4E4B-A131-55DE5C30D98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165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5802162-4117-40C2-AFD2-DB3ACA8FDDB0}" type="datetimeFigureOut">
              <a:rPr lang="en-US" smtClean="0"/>
              <a:pPr/>
              <a:t>10/4/2013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44E19EB-12F4-4235-A7C4-709EEB3FD8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02162-4117-40C2-AFD2-DB3ACA8FDDB0}" type="datetimeFigureOut">
              <a:rPr lang="en-US" smtClean="0"/>
              <a:pPr/>
              <a:t>10/4/2013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E19EB-12F4-4235-A7C4-709EEB3FD8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02162-4117-40C2-AFD2-DB3ACA8FDDB0}" type="datetimeFigureOut">
              <a:rPr lang="en-US" smtClean="0"/>
              <a:pPr/>
              <a:t>10/4/2013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E19EB-12F4-4235-A7C4-709EEB3FD8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02162-4117-40C2-AFD2-DB3ACA8FDDB0}" type="datetimeFigureOut">
              <a:rPr lang="en-US" smtClean="0"/>
              <a:pPr/>
              <a:t>10/4/2013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E19EB-12F4-4235-A7C4-709EEB3FD8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02162-4117-40C2-AFD2-DB3ACA8FDDB0}" type="datetimeFigureOut">
              <a:rPr lang="en-US" smtClean="0"/>
              <a:pPr/>
              <a:t>10/4/2013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E19EB-12F4-4235-A7C4-709EEB3FD8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02162-4117-40C2-AFD2-DB3ACA8FDDB0}" type="datetimeFigureOut">
              <a:rPr lang="en-US" smtClean="0"/>
              <a:pPr/>
              <a:t>10/4/2013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E19EB-12F4-4235-A7C4-709EEB3FD8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5802162-4117-40C2-AFD2-DB3ACA8FDDB0}" type="datetimeFigureOut">
              <a:rPr lang="en-US" smtClean="0"/>
              <a:pPr/>
              <a:t>10/4/2013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44E19EB-12F4-4235-A7C4-709EEB3FD8A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5802162-4117-40C2-AFD2-DB3ACA8FDDB0}" type="datetimeFigureOut">
              <a:rPr lang="en-US" smtClean="0"/>
              <a:pPr/>
              <a:t>10/4/2013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44E19EB-12F4-4235-A7C4-709EEB3FD8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02162-4117-40C2-AFD2-DB3ACA8FDDB0}" type="datetimeFigureOut">
              <a:rPr lang="en-US" smtClean="0"/>
              <a:pPr/>
              <a:t>10/4/2013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E19EB-12F4-4235-A7C4-709EEB3FD8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02162-4117-40C2-AFD2-DB3ACA8FDDB0}" type="datetimeFigureOut">
              <a:rPr lang="en-US" smtClean="0"/>
              <a:pPr/>
              <a:t>10/4/2013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E19EB-12F4-4235-A7C4-709EEB3FD8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02162-4117-40C2-AFD2-DB3ACA8FDDB0}" type="datetimeFigureOut">
              <a:rPr lang="en-US" smtClean="0"/>
              <a:pPr/>
              <a:t>10/4/2013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E19EB-12F4-4235-A7C4-709EEB3FD8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5802162-4117-40C2-AFD2-DB3ACA8FDDB0}" type="datetimeFigureOut">
              <a:rPr lang="en-US" smtClean="0"/>
              <a:pPr/>
              <a:t>10/4/2013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44E19EB-12F4-4235-A7C4-709EEB3FD8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94" r:id="rId2"/>
    <p:sldLayoutId id="2147484395" r:id="rId3"/>
    <p:sldLayoutId id="2147484396" r:id="rId4"/>
    <p:sldLayoutId id="2147484397" r:id="rId5"/>
    <p:sldLayoutId id="2147484398" r:id="rId6"/>
    <p:sldLayoutId id="2147484399" r:id="rId7"/>
    <p:sldLayoutId id="2147484400" r:id="rId8"/>
    <p:sldLayoutId id="2147484401" r:id="rId9"/>
    <p:sldLayoutId id="2147484402" r:id="rId10"/>
    <p:sldLayoutId id="214748440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85800"/>
            <a:ext cx="85344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U3 Writing Activity #3</a:t>
            </a:r>
            <a:br>
              <a:rPr lang="en-US" dirty="0" smtClean="0"/>
            </a:br>
            <a:r>
              <a:rPr lang="en-US" dirty="0" smtClean="0"/>
              <a:t>Planning and Rewrite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57400"/>
            <a:ext cx="8686800" cy="4800600"/>
          </a:xfrm>
        </p:spPr>
        <p:txBody>
          <a:bodyPr>
            <a:normAutofit/>
          </a:bodyPr>
          <a:lstStyle/>
          <a:p>
            <a:pPr marL="280480" indent="0"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In a well-developed paragraph, thoroughly explain how these isotopes are similar and how they are different. Use specific details from the carbon examples to support your explanation.</a:t>
            </a:r>
          </a:p>
          <a:p>
            <a:pPr marL="280480" indent="0">
              <a:buNone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pPr marL="280480" indent="0">
              <a:buNone/>
            </a:pPr>
            <a:r>
              <a:rPr lang="en-US" dirty="0" smtClean="0"/>
              <a:t>Document A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996287" y="4648200"/>
            <a:ext cx="1324897" cy="1732018"/>
            <a:chOff x="990600" y="3962400"/>
            <a:chExt cx="1324897" cy="1732018"/>
          </a:xfrm>
        </p:grpSpPr>
        <p:sp>
          <p:nvSpPr>
            <p:cNvPr id="4" name="TextBox 3"/>
            <p:cNvSpPr txBox="1"/>
            <p:nvPr/>
          </p:nvSpPr>
          <p:spPr>
            <a:xfrm>
              <a:off x="1828800" y="4257940"/>
              <a:ext cx="48669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200" dirty="0" smtClean="0"/>
                <a:t>C</a:t>
              </a:r>
              <a:endParaRPr lang="en-US" sz="720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393723" y="4771088"/>
              <a:ext cx="48669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dirty="0" smtClean="0"/>
                <a:t>6</a:t>
              </a:r>
              <a:endParaRPr lang="en-US" sz="54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990600" y="3962400"/>
              <a:ext cx="9906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dirty="0" smtClean="0"/>
                <a:t>12</a:t>
              </a:r>
              <a:endParaRPr lang="en-US" sz="7200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786190" y="4668782"/>
            <a:ext cx="1324897" cy="1732018"/>
            <a:chOff x="3780503" y="3982982"/>
            <a:chExt cx="1324897" cy="1732018"/>
          </a:xfrm>
        </p:grpSpPr>
        <p:sp>
          <p:nvSpPr>
            <p:cNvPr id="7" name="TextBox 6"/>
            <p:cNvSpPr txBox="1"/>
            <p:nvPr/>
          </p:nvSpPr>
          <p:spPr>
            <a:xfrm>
              <a:off x="4618703" y="4278522"/>
              <a:ext cx="48669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200" dirty="0" smtClean="0"/>
                <a:t>C</a:t>
              </a:r>
              <a:endParaRPr lang="en-US" sz="72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183626" y="4791670"/>
              <a:ext cx="48669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dirty="0" smtClean="0"/>
                <a:t>6</a:t>
              </a:r>
              <a:endParaRPr lang="en-US" sz="54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780503" y="3982982"/>
              <a:ext cx="9906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dirty="0" smtClean="0"/>
                <a:t>13</a:t>
              </a:r>
              <a:endParaRPr lang="en-US" sz="72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523703" y="4648200"/>
            <a:ext cx="1324897" cy="1732018"/>
            <a:chOff x="6447503" y="3962400"/>
            <a:chExt cx="1324897" cy="1732018"/>
          </a:xfrm>
        </p:grpSpPr>
        <p:sp>
          <p:nvSpPr>
            <p:cNvPr id="10" name="TextBox 9"/>
            <p:cNvSpPr txBox="1"/>
            <p:nvPr/>
          </p:nvSpPr>
          <p:spPr>
            <a:xfrm>
              <a:off x="7285703" y="4257940"/>
              <a:ext cx="48669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200" dirty="0" smtClean="0"/>
                <a:t>C</a:t>
              </a:r>
              <a:endParaRPr lang="en-US" sz="72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850626" y="4771088"/>
              <a:ext cx="48669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dirty="0" smtClean="0"/>
                <a:t>6</a:t>
              </a:r>
              <a:endParaRPr lang="en-US" sz="54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447503" y="3962400"/>
              <a:ext cx="9906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dirty="0" smtClean="0"/>
                <a:t>14</a:t>
              </a:r>
              <a:endParaRPr lang="en-US" sz="7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068306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82000" cy="1069848"/>
          </a:xfrm>
        </p:spPr>
        <p:txBody>
          <a:bodyPr>
            <a:normAutofit/>
          </a:bodyPr>
          <a:lstStyle/>
          <a:p>
            <a:r>
              <a:rPr lang="en-US" dirty="0" smtClean="0"/>
              <a:t>U3 Writing Activity #3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idx="1"/>
          </p:nvPr>
        </p:nvSpPr>
        <p:spPr>
          <a:xfrm>
            <a:off x="381000" y="1828800"/>
            <a:ext cx="4041648" cy="457200"/>
          </a:xfrm>
        </p:spPr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half" idx="3"/>
          </p:nvPr>
        </p:nvSpPr>
        <p:spPr>
          <a:xfrm>
            <a:off x="4721225" y="1828800"/>
            <a:ext cx="4041775" cy="457200"/>
          </a:xfrm>
        </p:spPr>
        <p:txBody>
          <a:bodyPr/>
          <a:lstStyle/>
          <a:p>
            <a:r>
              <a:rPr lang="en-US" dirty="0" smtClean="0"/>
              <a:t>Rewrite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381000" y="2362200"/>
            <a:ext cx="4041648" cy="4232519"/>
          </a:xfrm>
        </p:spPr>
        <p:txBody>
          <a:bodyPr>
            <a:normAutofit/>
          </a:bodyPr>
          <a:lstStyle/>
          <a:p>
            <a:pPr marL="341313" indent="-225425"/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Use SELF REVIEW form to evaluate your first draft</a:t>
            </a:r>
          </a:p>
          <a:p>
            <a:pPr marL="341313" indent="-225425"/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Circle/highlight one statement in each horizontal row of the rubric</a:t>
            </a:r>
          </a:p>
          <a:p>
            <a:pPr marL="341313" indent="-225425"/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Respond to questions on back side of form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sz="quarter" idx="4"/>
          </p:nvPr>
        </p:nvSpPr>
        <p:spPr>
          <a:xfrm>
            <a:off x="4718304" y="2362200"/>
            <a:ext cx="4041775" cy="4495800"/>
          </a:xfrm>
        </p:spPr>
        <p:txBody>
          <a:bodyPr>
            <a:normAutofit/>
          </a:bodyPr>
          <a:lstStyle/>
          <a:p>
            <a:pPr marL="573088" indent="-293688"/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Purpose?</a:t>
            </a:r>
          </a:p>
          <a:p>
            <a:pPr marL="573088" indent="-293688"/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Support/evidence?</a:t>
            </a:r>
          </a:p>
          <a:p>
            <a:pPr marL="573088" indent="-293688"/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Definitions</a:t>
            </a:r>
          </a:p>
          <a:p>
            <a:pPr marL="865696" lvl="1" indent="-293688"/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Isotopes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  <a:p>
            <a:pPr marL="865696" lvl="1" indent="-293688"/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Protons</a:t>
            </a:r>
          </a:p>
          <a:p>
            <a:pPr marL="865696" lvl="1" indent="-293688"/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Neutrons</a:t>
            </a:r>
          </a:p>
          <a:p>
            <a:pPr marL="865696" lvl="1" indent="-293688"/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Atomic number</a:t>
            </a:r>
          </a:p>
          <a:p>
            <a:pPr marL="865696" lvl="1" indent="-293688"/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Mass number</a:t>
            </a:r>
          </a:p>
          <a:p>
            <a:pPr marL="573088" indent="-293688"/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What is the effect on atom? How is the atom affected?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  <a:p>
            <a:pPr marL="573088" indent="-293688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15278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7ADB89F-5421-42BB-A5F6-2F55E794A9D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31608</TotalTime>
  <Words>107</Words>
  <Application>Microsoft Office PowerPoint</Application>
  <PresentationFormat>On-screen Show (4:3)</PresentationFormat>
  <Paragraphs>30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Urban</vt:lpstr>
      <vt:lpstr>U3 Writing Activity #3 Planning and Rewrite</vt:lpstr>
      <vt:lpstr>U3 Writing Activity #3</vt:lpstr>
    </vt:vector>
  </TitlesOfParts>
  <Company>Gwinnett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Monday, 10/24/2011</dc:title>
  <dc:creator>e200801253</dc:creator>
  <cp:lastModifiedBy>Pickett, Vanessa</cp:lastModifiedBy>
  <cp:revision>728</cp:revision>
  <cp:lastPrinted>2012-04-09T17:11:33Z</cp:lastPrinted>
  <dcterms:created xsi:type="dcterms:W3CDTF">2011-10-23T21:22:59Z</dcterms:created>
  <dcterms:modified xsi:type="dcterms:W3CDTF">2013-10-04T18:45:45Z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TC024062679991</vt:lpwstr>
  </property>
</Properties>
</file>