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39427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2"/>
                </a:solidFill>
              </a:rPr>
              <a:t>Physical and Chemical Changes Lab</a:t>
            </a:r>
            <a:endParaRPr lang="en-US" sz="31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99630"/>
              </p:ext>
            </p:extLst>
          </p:nvPr>
        </p:nvGraphicFramePr>
        <p:xfrm>
          <a:off x="274320" y="1317691"/>
          <a:ext cx="8793481" cy="5577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2385"/>
                <a:gridCol w="2937095"/>
                <a:gridCol w="2590800"/>
                <a:gridCol w="2743201"/>
              </a:tblGrid>
              <a:tr h="5769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OBSERVATIONS</a:t>
                      </a:r>
                    </a:p>
                    <a:p>
                      <a:pPr algn="ctr"/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OBSERVATIONS</a:t>
                      </a:r>
                    </a:p>
                    <a:p>
                      <a:pPr algn="ctr"/>
                      <a:r>
                        <a:rPr lang="en-US" dirty="0" smtClean="0"/>
                        <a:t>DURING/AFTER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DEMO: Potassium iodide</a:t>
                      </a:r>
                      <a:r>
                        <a:rPr lang="en-US" baseline="0" dirty="0" smtClean="0"/>
                        <a:t> with lead(II) nitrate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Clear, colorless, odorless liquids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Bright yellow solid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Magnesium</a:t>
                      </a:r>
                      <a:r>
                        <a:rPr lang="en-US" baseline="0" dirty="0" smtClean="0"/>
                        <a:t> in Bunsen burner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Silver, flexible ribbon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Bright light</a:t>
                      </a:r>
                    </a:p>
                    <a:p>
                      <a:r>
                        <a:rPr lang="en-US" dirty="0" smtClean="0"/>
                        <a:t>White ash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Crushing chalk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 solid, hard cylinder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 powder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Adding chalk to water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 powder; clear,</a:t>
                      </a:r>
                      <a:r>
                        <a:rPr lang="en-US" baseline="0" dirty="0" smtClean="0"/>
                        <a:t> colorless liquid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Colored</a:t>
                      </a:r>
                      <a:r>
                        <a:rPr lang="en-US" baseline="0" dirty="0" smtClean="0"/>
                        <a:t> powder </a:t>
                      </a:r>
                      <a:r>
                        <a:rPr lang="en-US" dirty="0" smtClean="0"/>
                        <a:t>throughout water; chalk settled</a:t>
                      </a:r>
                      <a:r>
                        <a:rPr lang="en-US" baseline="0" dirty="0" smtClean="0"/>
                        <a:t> to bottom with clear liquid above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Combining baking</a:t>
                      </a:r>
                      <a:r>
                        <a:rPr lang="en-US" baseline="0" dirty="0" smtClean="0"/>
                        <a:t> soda and vinegar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powdered solid;</a:t>
                      </a:r>
                      <a:r>
                        <a:rPr lang="en-US" baseline="0" dirty="0" smtClean="0"/>
                        <a:t> clear liquid with strong odor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Bubbles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foaming then clear liquid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942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Mixing sucrose and water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crystals;</a:t>
                      </a:r>
                      <a:r>
                        <a:rPr lang="en-US" baseline="0" dirty="0" smtClean="0"/>
                        <a:t> clear, colorless liquid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Crystals disappear</a:t>
                      </a:r>
                      <a:r>
                        <a:rPr lang="en-US" baseline="0" dirty="0" smtClean="0"/>
                        <a:t>, leaving clear liquid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7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3462</TotalTime>
  <Words>115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Physical and Chemical Changes Lab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54</cp:revision>
  <dcterms:created xsi:type="dcterms:W3CDTF">2013-08-18T16:51:19Z</dcterms:created>
  <dcterms:modified xsi:type="dcterms:W3CDTF">2013-08-27T14:38:28Z</dcterms:modified>
</cp:coreProperties>
</file>