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0" r:id="rId2"/>
    <p:sldId id="266" r:id="rId3"/>
    <p:sldId id="261" r:id="rId4"/>
    <p:sldId id="267" r:id="rId5"/>
    <p:sldId id="262" r:id="rId6"/>
    <p:sldId id="268" r:id="rId7"/>
    <p:sldId id="263" r:id="rId8"/>
    <p:sldId id="269" r:id="rId9"/>
    <p:sldId id="264" r:id="rId10"/>
    <p:sldId id="270" r:id="rId11"/>
    <p:sldId id="265" r:id="rId12"/>
    <p:sldId id="271" r:id="rId13"/>
    <p:sldId id="25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F018-FDD3-41C3-84EC-B350C17717F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0F34C-74DF-47AC-BB06-EB23CE1FF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pPr marL="109537" indent="0">
              <a:buNone/>
            </a:pPr>
            <a:r>
              <a:rPr lang="en-US" b="1" dirty="0" smtClean="0"/>
              <a:t>Properties: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Copper wire will conduct electricity.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Oxygen is a gas a room temperature.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Copper forms green copper carbonate when in contact with moist air.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The density of sunflower oil is 0.925 g/</a:t>
            </a:r>
            <a:r>
              <a:rPr lang="en-US" dirty="0" err="1" smtClean="0"/>
              <a:t>mL.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Magnesium will burn brightly when ignited.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Iron has the ability to rust.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Food is less likely to rot or decay if refrigerated.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Potassium chloride will dissolve (is soluble) in water.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The sugars in fruit juices will ferment in the absence of oxygen.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Acids give candy a sour taste.</a:t>
            </a:r>
          </a:p>
          <a:p>
            <a:pPr marL="566737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9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Changes: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physical</a:t>
            </a:r>
            <a:endParaRPr lang="en-US" sz="2500" dirty="0" smtClean="0"/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chemical</a:t>
            </a:r>
            <a:endParaRPr lang="en-US" sz="2500" dirty="0" smtClean="0"/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physical</a:t>
            </a:r>
            <a:endParaRPr lang="en-US" sz="2500" dirty="0" smtClean="0"/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chemical</a:t>
            </a:r>
            <a:endParaRPr lang="en-US" sz="2500" dirty="0" smtClean="0"/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physical</a:t>
            </a:r>
            <a:endParaRPr lang="en-US" sz="2500" dirty="0" smtClean="0"/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physical</a:t>
            </a:r>
            <a:endParaRPr lang="en-US" sz="2500" dirty="0" smtClean="0"/>
          </a:p>
          <a:p>
            <a:pPr marL="566737" indent="-457200">
              <a:buFont typeface="+mj-lt"/>
              <a:buAutoNum type="arabicPeriod" startAt="10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5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Changes: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/>
              <a:t>The silver platter is tarnished.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The leaves change color each fall.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Hydrogen peroxide was used to bleach her hair.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The magnesium was cut into 1-cm ribbons.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Milk sours if not refrigerated.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The chalk was crushed with the mortar and pestle.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Hydrochloric acid reacts with potassium hydroxide to produce a salt, water, and heat.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Dry ice sublimes without melting.</a:t>
            </a:r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A match ignites when struck on a flint.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2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Changes: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chemical</a:t>
            </a:r>
            <a:endParaRPr lang="en-US" dirty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 startAt="16"/>
            </a:pPr>
            <a:r>
              <a:rPr lang="en-US" dirty="0" smtClean="0"/>
              <a:t>chemical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08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Chemical Change</a:t>
            </a:r>
            <a:endParaRPr lang="en-US" dirty="0" smtClean="0"/>
          </a:p>
          <a:p>
            <a:pPr marL="109537" indent="0">
              <a:buNone/>
            </a:pPr>
            <a:r>
              <a:rPr lang="en-US" dirty="0" smtClean="0"/>
              <a:t>List four of the six indicators that provide evidence of chemical change.</a:t>
            </a:r>
          </a:p>
          <a:p>
            <a:pPr marL="109537" indent="0">
              <a:buNone/>
            </a:pPr>
            <a:r>
              <a:rPr lang="en-US" b="1" dirty="0" smtClean="0"/>
              <a:t>Writing Practice</a:t>
            </a:r>
          </a:p>
          <a:p>
            <a:pPr marL="109537" indent="0">
              <a:buNone/>
            </a:pPr>
            <a:r>
              <a:rPr lang="en-US" dirty="0" smtClean="0"/>
              <a:t>In a well-developed paragraph, explain the difference between a physical property and a chemical property and between a physical change and a chemical change.</a:t>
            </a:r>
          </a:p>
          <a:p>
            <a:pPr marL="463550" lvl="1" indent="-341313"/>
            <a:r>
              <a:rPr lang="en-US" dirty="0" smtClean="0"/>
              <a:t>Use the terms: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extensive, intensive, identity, reaction, composition, substance</a:t>
            </a:r>
          </a:p>
          <a:p>
            <a:pPr marL="463550" lvl="1" indent="-341313"/>
            <a:r>
              <a:rPr lang="en-US" dirty="0" smtClean="0"/>
              <a:t>Give examples of each type of property and change.</a:t>
            </a:r>
          </a:p>
          <a:p>
            <a:pPr marL="122237" lvl="1" indent="0">
              <a:buNone/>
            </a:pPr>
            <a:r>
              <a:rPr lang="en-US" b="1" dirty="0" smtClean="0"/>
              <a:t>BONUS: </a:t>
            </a:r>
            <a:r>
              <a:rPr lang="en-US" dirty="0" smtClean="0"/>
              <a:t>Explain the difference between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vaporization</a:t>
            </a:r>
            <a:r>
              <a:rPr lang="en-US" dirty="0" smtClean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evaporation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5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Chemical Change</a:t>
            </a:r>
            <a:endParaRPr lang="en-US" dirty="0" smtClean="0"/>
          </a:p>
          <a:p>
            <a:pPr marL="109537" indent="0">
              <a:buNone/>
            </a:pPr>
            <a:r>
              <a:rPr lang="en-US" dirty="0" smtClean="0"/>
              <a:t>List four of the six indicators that provide evidence of chemical change</a:t>
            </a:r>
            <a:r>
              <a:rPr lang="en-US" dirty="0" smtClean="0"/>
              <a:t>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Formation of a gas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Formation of a precipitate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Change in color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Change in energy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Change in magnetism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Change in smell or production of odor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3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Properties: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2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Properties: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The melting point of ice is 0°C.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Paper is a flammable material.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Solid sodium explodes when in contact with water.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Titanium is a hard metal with high tensile strength.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Most metals have high thermal conductivity.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Liquid water is not very chemically reactive.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Wood will combust in the presence of oxygen.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Aluminum is a lustrous, or shiny, metal.</a:t>
            </a:r>
          </a:p>
          <a:p>
            <a:pPr marL="566737" indent="-457200">
              <a:buFont typeface="+mj-lt"/>
              <a:buAutoNum type="arabicPeriod" startAt="11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8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Properties: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7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421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8077200" cy="6397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Physical Properties: </a:t>
            </a:r>
            <a:r>
              <a:rPr lang="en-US" i="1" dirty="0">
                <a:solidFill>
                  <a:schemeClr val="tx1"/>
                </a:solidFill>
              </a:rPr>
              <a:t>Extensive or </a:t>
            </a:r>
            <a:r>
              <a:rPr lang="en-US" i="1" dirty="0" smtClean="0">
                <a:solidFill>
                  <a:schemeClr val="tx1"/>
                </a:solidFill>
              </a:rPr>
              <a:t>Intensive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2362200"/>
            <a:ext cx="4038600" cy="4191000"/>
          </a:xfrm>
        </p:spPr>
        <p:txBody>
          <a:bodyPr>
            <a:normAutofit lnSpcReduction="10000"/>
          </a:bodyPr>
          <a:lstStyle/>
          <a:p>
            <a:pPr marL="566737" indent="-457200">
              <a:buFont typeface="+mj-lt"/>
              <a:buAutoNum type="arabicPeriod"/>
            </a:pPr>
            <a:r>
              <a:rPr lang="en-US" dirty="0" smtClean="0"/>
              <a:t>Melting/freezing point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Taste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Boiling point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Mass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Length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Hardness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Volume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Color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Density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Weight</a:t>
            </a:r>
          </a:p>
          <a:p>
            <a:pPr marL="566737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4038600"/>
          </a:xfrm>
        </p:spPr>
        <p:txBody>
          <a:bodyPr>
            <a:normAutofit lnSpcReduction="10000"/>
          </a:bodyPr>
          <a:lstStyle/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Odor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Shape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Electrical conductivity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Thermal conductivity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State of matter at room temperature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Malleability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Ductility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Temperature</a:t>
            </a:r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Viscosity</a:t>
            </a:r>
          </a:p>
          <a:p>
            <a:pPr marL="566737" indent="-457200">
              <a:buFont typeface="+mj-lt"/>
              <a:buAutoNum type="arabicPeriod" startAt="11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5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421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8077200" cy="6397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Physical Properties: </a:t>
            </a:r>
            <a:r>
              <a:rPr lang="en-US" i="1" dirty="0">
                <a:solidFill>
                  <a:schemeClr val="tx1"/>
                </a:solidFill>
              </a:rPr>
              <a:t>Extensive or </a:t>
            </a:r>
            <a:r>
              <a:rPr lang="en-US" i="1" dirty="0" smtClean="0">
                <a:solidFill>
                  <a:schemeClr val="tx1"/>
                </a:solidFill>
              </a:rPr>
              <a:t>Intensive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2362200"/>
            <a:ext cx="4038600" cy="4191000"/>
          </a:xfrm>
        </p:spPr>
        <p:txBody>
          <a:bodyPr>
            <a:normAutofit lnSpcReduction="10000"/>
          </a:bodyPr>
          <a:lstStyle/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extensive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extensive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extensive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extensive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4038600"/>
          </a:xfrm>
        </p:spPr>
        <p:txBody>
          <a:bodyPr>
            <a:normAutofit/>
          </a:bodyPr>
          <a:lstStyle/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r>
              <a:rPr lang="en-US" dirty="0" smtClean="0"/>
              <a:t>intensive</a:t>
            </a:r>
            <a:endParaRPr lang="en-US" dirty="0" smtClean="0"/>
          </a:p>
          <a:p>
            <a:pPr marL="566737" indent="-457200">
              <a:buFont typeface="+mj-lt"/>
              <a:buAutoNum type="arabicPeriod" startAt="11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25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pPr marL="109537" indent="0">
              <a:buNone/>
            </a:pPr>
            <a:r>
              <a:rPr lang="en-US" b="1" dirty="0" smtClean="0"/>
              <a:t>Changes: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The sand was separated from the water by filtration.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Twenty (20) grams of sodium chloride was dissolved in 100 grams of water.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Iron produces rust when exposed to oxygen.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The tree was cut into logs.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The bananas have ripened.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The candle burned for three hours.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Fifteen (15) grams of water became ice at 0°C.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Potassium metal ignites when dropped in water.</a:t>
            </a:r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The coffee beans were ground with the coffee grinder.</a:t>
            </a:r>
          </a:p>
          <a:p>
            <a:pPr marL="566737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US" b="1" dirty="0" smtClean="0"/>
              <a:t>Changes: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r>
              <a:rPr lang="en-US" dirty="0" smtClean="0"/>
              <a:t>physical</a:t>
            </a:r>
            <a:endParaRPr lang="en-US" dirty="0" smtClean="0"/>
          </a:p>
          <a:p>
            <a:pPr marL="566737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4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U2-11</a:t>
            </a:r>
            <a:br>
              <a:rPr lang="en-US" dirty="0" smtClean="0"/>
            </a:br>
            <a:r>
              <a:rPr lang="en-US" dirty="0" smtClean="0"/>
              <a:t>Properties and Changes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pPr marL="109537" indent="0">
              <a:buNone/>
            </a:pPr>
            <a:r>
              <a:rPr lang="en-US" b="1" dirty="0" smtClean="0"/>
              <a:t>Changes: </a:t>
            </a:r>
            <a:r>
              <a:rPr lang="en-US" b="1" i="1" dirty="0" smtClean="0"/>
              <a:t>Physical or Chemical</a:t>
            </a:r>
            <a:endParaRPr lang="en-US" i="1" dirty="0" smtClean="0"/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The paper was crumpled before being placed in the recycling bin.</a:t>
            </a:r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Aluminum combines with oxygen to form aluminum oxide.</a:t>
            </a:r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Rubbing alcohol evaporates at room temperature.</a:t>
            </a:r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Potassium chlorate decomposes to produce potassium chloride and oxygen.</a:t>
            </a:r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Water droplets condensed on the outside of the tea glass.</a:t>
            </a:r>
          </a:p>
          <a:p>
            <a:pPr marL="566737" indent="-457200">
              <a:buFont typeface="+mj-lt"/>
              <a:buAutoNum type="arabicPeriod" startAt="10"/>
            </a:pPr>
            <a:r>
              <a:rPr lang="en-US" sz="2500" dirty="0" smtClean="0"/>
              <a:t>The mixture of alcohol and water was separated by distillation.</a:t>
            </a:r>
          </a:p>
          <a:p>
            <a:pPr marL="566737" indent="-457200">
              <a:buFont typeface="+mj-lt"/>
              <a:buAutoNum type="arabicPeriod" startAt="10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5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4417</TotalTime>
  <Words>702</Words>
  <Application>Microsoft Office PowerPoint</Application>
  <PresentationFormat>On-screen Show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  <vt:lpstr>U2-11 Properties and Changes Practice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80</cp:revision>
  <dcterms:created xsi:type="dcterms:W3CDTF">2013-08-18T16:51:19Z</dcterms:created>
  <dcterms:modified xsi:type="dcterms:W3CDTF">2013-09-03T16:52:31Z</dcterms:modified>
</cp:coreProperties>
</file>