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89DBB-1024-4217-9065-453F04B96761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1F90F-2A5E-469F-923B-8F71FF47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00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3100-F8EA-416B-9C17-088A675AF426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ADC2-E047-47A7-9C53-471E93EC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7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3100-F8EA-416B-9C17-088A675AF426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ADC2-E047-47A7-9C53-471E93EC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3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3100-F8EA-416B-9C17-088A675AF426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ADC2-E047-47A7-9C53-471E93EC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6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3100-F8EA-416B-9C17-088A675AF426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ADC2-E047-47A7-9C53-471E93EC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3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3100-F8EA-416B-9C17-088A675AF426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ADC2-E047-47A7-9C53-471E93EC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3100-F8EA-416B-9C17-088A675AF426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ADC2-E047-47A7-9C53-471E93EC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3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3100-F8EA-416B-9C17-088A675AF426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ADC2-E047-47A7-9C53-471E93EC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7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3100-F8EA-416B-9C17-088A675AF426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ADC2-E047-47A7-9C53-471E93EC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8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3100-F8EA-416B-9C17-088A675AF426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ADC2-E047-47A7-9C53-471E93EC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2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3100-F8EA-416B-9C17-088A675AF426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ADC2-E047-47A7-9C53-471E93EC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4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3100-F8EA-416B-9C17-088A675AF426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ADC2-E047-47A7-9C53-471E93EC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C3100-F8EA-416B-9C17-088A675AF426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ADC2-E047-47A7-9C53-471E93EC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4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Notation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440869" y="4670716"/>
            <a:ext cx="609601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r>
              <a:rPr lang="en-US" dirty="0" smtClean="0"/>
              <a:t>Method of simplifying very large or small numbers. </a:t>
            </a:r>
          </a:p>
          <a:p>
            <a:r>
              <a:rPr lang="en-US" dirty="0" smtClean="0"/>
              <a:t>Expresses any number between 1 and 10 (known as a coefficient) multiplied by 10 raised to a power (known as an exponent).</a:t>
            </a:r>
          </a:p>
          <a:p>
            <a:r>
              <a:rPr lang="en-US" dirty="0" smtClean="0"/>
              <a:t>Ex. 4.6 x 10</a:t>
            </a:r>
            <a:r>
              <a:rPr lang="en-US" baseline="30000" dirty="0" smtClean="0"/>
              <a:t>5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86206" y="4370039"/>
            <a:ext cx="375353" cy="18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55751"/>
            <a:ext cx="1196395" cy="292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01058"/>
            <a:ext cx="1442527" cy="32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05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86691"/>
          </a:xfrm>
        </p:spPr>
        <p:txBody>
          <a:bodyPr/>
          <a:lstStyle/>
          <a:p>
            <a:r>
              <a:rPr lang="en-US" dirty="0" smtClean="0"/>
              <a:t>Expanding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2895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4.5 x 10</a:t>
            </a:r>
            <a:r>
              <a:rPr lang="en-US" baseline="30000" dirty="0" smtClean="0"/>
              <a:t>7</a:t>
            </a:r>
          </a:p>
          <a:p>
            <a:pPr>
              <a:buFontTx/>
              <a:buChar char="-"/>
            </a:pPr>
            <a:r>
              <a:rPr lang="en-US" dirty="0" smtClean="0"/>
              <a:t>Numbers raised to a positive exponent are larger numbers. </a:t>
            </a:r>
          </a:p>
          <a:p>
            <a:pPr>
              <a:buFontTx/>
              <a:buChar char="-"/>
            </a:pPr>
            <a:r>
              <a:rPr lang="en-US" dirty="0" smtClean="0"/>
              <a:t>Shift the decimal to the right the number of times of the exponent.  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4763"/>
            <a:ext cx="12858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743" y="4081463"/>
            <a:ext cx="27813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638800"/>
            <a:ext cx="425805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970" y="4593215"/>
            <a:ext cx="34290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41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86691"/>
          </a:xfrm>
        </p:spPr>
        <p:txBody>
          <a:bodyPr/>
          <a:lstStyle/>
          <a:p>
            <a:r>
              <a:rPr lang="en-US" dirty="0" smtClean="0"/>
              <a:t>Expanding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3121"/>
            <a:ext cx="8534400" cy="2895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4.5 x 10</a:t>
            </a:r>
            <a:r>
              <a:rPr lang="en-US" baseline="30000" dirty="0" smtClean="0"/>
              <a:t>-5</a:t>
            </a:r>
          </a:p>
          <a:p>
            <a:pPr>
              <a:buFontTx/>
              <a:buChar char="-"/>
            </a:pPr>
            <a:r>
              <a:rPr lang="en-US" dirty="0" smtClean="0"/>
              <a:t>Numbers raised to a negative exponent are smaller numbers (decimals). </a:t>
            </a:r>
          </a:p>
          <a:p>
            <a:pPr>
              <a:buFontTx/>
              <a:buChar char="-"/>
            </a:pPr>
            <a:r>
              <a:rPr lang="en-US" dirty="0" smtClean="0"/>
              <a:t>Shift the decimal to the left the number of times of the exponent.  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287" y="3662531"/>
            <a:ext cx="943135" cy="493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908" y="4261312"/>
            <a:ext cx="2678123" cy="70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02859"/>
            <a:ext cx="2497687" cy="612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65410" y="5181600"/>
            <a:ext cx="370806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/>
              <a:t>0.000045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428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01" y="13855"/>
            <a:ext cx="7010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Putting Larger Numbers in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37" y="1205345"/>
            <a:ext cx="8765327" cy="40981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378000000  in scientific notation with </a:t>
            </a:r>
            <a:r>
              <a:rPr lang="en-US" dirty="0"/>
              <a:t>3</a:t>
            </a:r>
            <a:r>
              <a:rPr lang="en-US" dirty="0" smtClean="0"/>
              <a:t> sig figs.</a:t>
            </a:r>
          </a:p>
          <a:p>
            <a:r>
              <a:rPr lang="en-US" dirty="0" smtClean="0"/>
              <a:t>Remember even though it’s not written, there is  decimal to the right of the last 0. </a:t>
            </a:r>
          </a:p>
          <a:p>
            <a:r>
              <a:rPr lang="en-US" dirty="0" smtClean="0"/>
              <a:t>Shift the decimal over until it is to the right of the 1</a:t>
            </a:r>
            <a:r>
              <a:rPr lang="en-US" baseline="30000" dirty="0" smtClean="0"/>
              <a:t>st</a:t>
            </a:r>
            <a:r>
              <a:rPr lang="en-US" dirty="0" smtClean="0"/>
              <a:t> significant figure in the number </a:t>
            </a:r>
          </a:p>
          <a:p>
            <a:r>
              <a:rPr lang="en-US" dirty="0" smtClean="0"/>
              <a:t>Count how many times the decimal moved (this is your exponent).</a:t>
            </a:r>
          </a:p>
          <a:p>
            <a:r>
              <a:rPr lang="en-US" dirty="0" smtClean="0"/>
              <a:t>Rewrite the number with the decimal moved and “drop” the extra zeros until you have the desired number of sig figs. </a:t>
            </a:r>
          </a:p>
          <a:p>
            <a:r>
              <a:rPr lang="en-US" dirty="0" smtClean="0"/>
              <a:t>Add the x 10 with the exponent equal to the number of times the decimal shifted.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00" y="5908451"/>
            <a:ext cx="4114800" cy="26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5185918"/>
            <a:ext cx="435333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67" y="6178354"/>
            <a:ext cx="3764605" cy="332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635850" y="5809008"/>
            <a:ext cx="133350" cy="1133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2300"/>
            <a:ext cx="118681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61" y="5214419"/>
            <a:ext cx="1341640" cy="65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30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1"/>
            <a:ext cx="8763000" cy="43434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0.000023 in scientific notation with 3 sig figs.</a:t>
            </a:r>
          </a:p>
          <a:p>
            <a:pPr>
              <a:buFontTx/>
              <a:buChar char="-"/>
            </a:pPr>
            <a:r>
              <a:rPr lang="en-US" dirty="0"/>
              <a:t>Shift the decimal over until it is to the right of the 1</a:t>
            </a:r>
            <a:r>
              <a:rPr lang="en-US" baseline="30000" dirty="0"/>
              <a:t>st</a:t>
            </a:r>
            <a:r>
              <a:rPr lang="en-US" dirty="0"/>
              <a:t> significant figure in the </a:t>
            </a:r>
            <a:r>
              <a:rPr lang="en-US" dirty="0" smtClean="0"/>
              <a:t>number.</a:t>
            </a:r>
          </a:p>
          <a:p>
            <a:pPr>
              <a:buFontTx/>
              <a:buChar char="-"/>
            </a:pPr>
            <a:r>
              <a:rPr lang="en-US" dirty="0" smtClean="0"/>
              <a:t>Count </a:t>
            </a:r>
            <a:r>
              <a:rPr lang="en-US" dirty="0"/>
              <a:t>how many times the decimal moved (this is your </a:t>
            </a:r>
            <a:r>
              <a:rPr lang="en-US" dirty="0" smtClean="0"/>
              <a:t>exponent – it will be NEGATIVE).</a:t>
            </a:r>
          </a:p>
          <a:p>
            <a:pPr>
              <a:buFontTx/>
              <a:buChar char="-"/>
            </a:pPr>
            <a:r>
              <a:rPr lang="en-US" dirty="0" smtClean="0"/>
              <a:t>Rewrite </a:t>
            </a:r>
            <a:r>
              <a:rPr lang="en-US" dirty="0"/>
              <a:t>the number with the decimal moved and “drop” the extra zeros until you have the desired number of sig figs.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Add </a:t>
            </a:r>
            <a:r>
              <a:rPr lang="en-US" dirty="0"/>
              <a:t>the x 10 with the </a:t>
            </a:r>
            <a:r>
              <a:rPr lang="en-US" dirty="0" smtClean="0"/>
              <a:t>negative exponent </a:t>
            </a:r>
            <a:r>
              <a:rPr lang="en-US" dirty="0"/>
              <a:t>equal to the number of times the decimal shifted. 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27709"/>
            <a:ext cx="7010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Putting Small Numbers in Scientific Notation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69" y="5964643"/>
            <a:ext cx="2036618" cy="20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19781"/>
            <a:ext cx="2514600" cy="476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462" y="6169441"/>
            <a:ext cx="1689823" cy="252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12853"/>
            <a:ext cx="1460906" cy="65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906" y="5412522"/>
            <a:ext cx="1739494" cy="718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15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PAGE 41 in Textbook #s 11 &amp; 12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44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317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Scientific Notation Notes</vt:lpstr>
      <vt:lpstr>Scientific Notation</vt:lpstr>
      <vt:lpstr>Expanding Scientific Notation</vt:lpstr>
      <vt:lpstr>Expanding Scientific Notation</vt:lpstr>
      <vt:lpstr>Putting Larger Numbers in Scientific Notation</vt:lpstr>
      <vt:lpstr>Putting Small Numbers in Scientific Notation</vt:lpstr>
      <vt:lpstr>Practice 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Notation Notes</dc:title>
  <dc:creator>Wentzler, Michael</dc:creator>
  <cp:lastModifiedBy>Pickett, Vanessa</cp:lastModifiedBy>
  <cp:revision>13</cp:revision>
  <cp:lastPrinted>2013-08-16T15:03:26Z</cp:lastPrinted>
  <dcterms:created xsi:type="dcterms:W3CDTF">2013-08-15T14:30:56Z</dcterms:created>
  <dcterms:modified xsi:type="dcterms:W3CDTF">2013-08-16T16:35:39Z</dcterms:modified>
</cp:coreProperties>
</file>