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6" r:id="rId1"/>
  </p:sldMasterIdLst>
  <p:notesMasterIdLst>
    <p:notesMasterId r:id="rId3"/>
  </p:notesMasterIdLst>
  <p:sldIdLst>
    <p:sldId id="26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E93958-0195-420A-9DFA-BD6C8DE908CC}" type="datetimeFigureOut">
              <a:rPr lang="en-US" smtClean="0"/>
              <a:t>9/24/2013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E6EB4-A41F-4727-87F4-F3E1D304C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44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2782EC-F357-4602-ADBF-A33BFE2BD989}" type="datetimeFigureOut">
              <a:rPr lang="en-US" smtClean="0"/>
              <a:pPr/>
              <a:t>9/24/2013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6F21B86-484A-4833-90D2-EA0429B82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7" r:id="rId1"/>
    <p:sldLayoutId id="2147484418" r:id="rId2"/>
    <p:sldLayoutId id="2147484419" r:id="rId3"/>
    <p:sldLayoutId id="2147484420" r:id="rId4"/>
    <p:sldLayoutId id="2147484421" r:id="rId5"/>
    <p:sldLayoutId id="2147484422" r:id="rId6"/>
    <p:sldLayoutId id="2147484423" r:id="rId7"/>
    <p:sldLayoutId id="2147484424" r:id="rId8"/>
    <p:sldLayoutId id="2147484425" r:id="rId9"/>
    <p:sldLayoutId id="2147484426" r:id="rId10"/>
    <p:sldLayoutId id="21474844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416756"/>
              </p:ext>
            </p:extLst>
          </p:nvPr>
        </p:nvGraphicFramePr>
        <p:xfrm>
          <a:off x="38100" y="2438400"/>
          <a:ext cx="8572501" cy="320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651"/>
                <a:gridCol w="638335"/>
                <a:gridCol w="3695914"/>
                <a:gridCol w="2514601"/>
              </a:tblGrid>
              <a:tr h="73342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Element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# e</a:t>
                      </a:r>
                      <a:r>
                        <a:rPr lang="en-US" sz="2000" b="1" baseline="30000" dirty="0" smtClean="0"/>
                        <a:t>–</a:t>
                      </a:r>
                      <a:endParaRPr lang="en-US" sz="2000" b="1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Electron Configuration</a:t>
                      </a:r>
                      <a:r>
                        <a:rPr lang="en-US" sz="2000" b="1" baseline="0" dirty="0" smtClean="0"/>
                        <a:t> Notation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Noble Gas (</a:t>
                      </a:r>
                      <a:r>
                        <a:rPr lang="en-US" sz="2000" b="1" i="1" dirty="0" smtClean="0"/>
                        <a:t>shorthand</a:t>
                      </a:r>
                      <a:r>
                        <a:rPr lang="en-US" sz="2000" b="1" dirty="0" smtClean="0"/>
                        <a:t>) Notation</a:t>
                      </a:r>
                      <a:endParaRPr lang="en-US" sz="2000" b="1" dirty="0"/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79254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Turn a sheet of paper to the landscape orientation and create a table with the following column headings. The column for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Electron Configuration Notation </a:t>
            </a:r>
            <a:r>
              <a:rPr lang="en-US" sz="2400" dirty="0" smtClean="0"/>
              <a:t>needs the most space.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77225"/>
            <a:ext cx="86106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U3-19 Shorthand Notation for Electrons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95989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6235</TotalTime>
  <Words>49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Oriel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Practice</dc:title>
  <dc:creator>Vanessa Pickett</dc:creator>
  <cp:lastModifiedBy>Pickett, Vanessa</cp:lastModifiedBy>
  <cp:revision>150</cp:revision>
  <dcterms:created xsi:type="dcterms:W3CDTF">2011-02-20T13:06:28Z</dcterms:created>
  <dcterms:modified xsi:type="dcterms:W3CDTF">2013-09-24T19:23:29Z</dcterms:modified>
</cp:coreProperties>
</file>