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4" r:id="rId2"/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72345-C7D7-430E-8DA4-1039ECB188AF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8232C-79DA-4BFA-9378-D10FA1DC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9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3EDF81-8DB9-405F-BD36-7DDD35C4FC7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012B72-6B38-49A2-9F43-5B0DD1148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3EDF81-8DB9-405F-BD36-7DDD35C4FC7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012B72-6B38-49A2-9F43-5B0DD1148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3EDF81-8DB9-405F-BD36-7DDD35C4FC7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012B72-6B38-49A2-9F43-5B0DD1148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3EDF81-8DB9-405F-BD36-7DDD35C4FC7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012B72-6B38-49A2-9F43-5B0DD1148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3EDF81-8DB9-405F-BD36-7DDD35C4FC7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012B72-6B38-49A2-9F43-5B0DD1148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3EDF81-8DB9-405F-BD36-7DDD35C4FC7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012B72-6B38-49A2-9F43-5B0DD1148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3EDF81-8DB9-405F-BD36-7DDD35C4FC7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012B72-6B38-49A2-9F43-5B0DD1148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3EDF81-8DB9-405F-BD36-7DDD35C4FC7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012B72-6B38-49A2-9F43-5B0DD1148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3EDF81-8DB9-405F-BD36-7DDD35C4FC7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012B72-6B38-49A2-9F43-5B0DD1148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3EDF81-8DB9-405F-BD36-7DDD35C4FC7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012B72-6B38-49A2-9F43-5B0DD11485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3EDF81-8DB9-405F-BD36-7DDD35C4FC7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012B72-6B38-49A2-9F43-5B0DD114851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53EDF81-8DB9-405F-BD36-7DDD35C4FC72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0012B72-6B38-49A2-9F43-5B0DD11485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183880" cy="1051560"/>
          </a:xfrm>
        </p:spPr>
        <p:txBody>
          <a:bodyPr/>
          <a:lstStyle/>
          <a:p>
            <a:r>
              <a:rPr lang="en-US" dirty="0" smtClean="0"/>
              <a:t>U8-7 Unit 7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PERCENT COMPOSITION</a:t>
            </a:r>
          </a:p>
          <a:p>
            <a:pPr marL="0" indent="0">
              <a:buNone/>
            </a:pPr>
            <a:r>
              <a:rPr lang="en-US" sz="3200" dirty="0" smtClean="0"/>
              <a:t>Skunk spray contains a molecular compound that chemists believe is partly responsible for its odor. The formula for this compound is C</a:t>
            </a:r>
            <a:r>
              <a:rPr lang="en-US" sz="3200" baseline="-25000" dirty="0" smtClean="0"/>
              <a:t>5</a:t>
            </a:r>
            <a:r>
              <a:rPr lang="en-US" sz="3200" dirty="0" smtClean="0"/>
              <a:t>H</a:t>
            </a:r>
            <a:r>
              <a:rPr lang="en-US" sz="3200" baseline="-25000" dirty="0"/>
              <a:t>10</a:t>
            </a:r>
            <a:r>
              <a:rPr lang="en-US" sz="3200" dirty="0" smtClean="0"/>
              <a:t>S</a:t>
            </a:r>
            <a:r>
              <a:rPr lang="en-US" sz="3200" baseline="-25000" dirty="0"/>
              <a:t>2</a:t>
            </a:r>
            <a:r>
              <a:rPr lang="en-US" sz="3200" dirty="0" smtClean="0"/>
              <a:t>. Calculate the percent composition of each element in this compound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44.7% C, 7.45% H, and 47.8% 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497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183880" cy="1051560"/>
          </a:xfrm>
        </p:spPr>
        <p:txBody>
          <a:bodyPr/>
          <a:lstStyle/>
          <a:p>
            <a:r>
              <a:rPr lang="en-US" dirty="0" smtClean="0"/>
              <a:t>U8-7 Unit 7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04800"/>
            <a:ext cx="8183880" cy="586740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EMPIRICAL FORMULA</a:t>
            </a:r>
          </a:p>
          <a:p>
            <a:pPr marL="0" indent="0">
              <a:buNone/>
            </a:pPr>
            <a:r>
              <a:rPr lang="en-US" sz="3200" dirty="0" err="1" smtClean="0"/>
              <a:t>Triclosan</a:t>
            </a:r>
            <a:r>
              <a:rPr lang="en-US" sz="3200" dirty="0" smtClean="0"/>
              <a:t> is an antibacterial agent included in detergents, dish soaps, laundry soaps, deodorants, cosmetics, lotions, creams, toothpastes, and mouthwashes. </a:t>
            </a:r>
            <a:r>
              <a:rPr lang="en-US" sz="3200" dirty="0" err="1" smtClean="0"/>
              <a:t>Triclosan</a:t>
            </a:r>
            <a:r>
              <a:rPr lang="en-US" sz="3200" dirty="0" smtClean="0"/>
              <a:t> is composed of 49.74% carbon, 2.420% hydrogen, 36.79% chlorine, and 11.05% oxygen. Determine the empirical formula of </a:t>
            </a:r>
            <a:r>
              <a:rPr lang="en-US" sz="3200" dirty="0" err="1" smtClean="0"/>
              <a:t>triclosan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smtClean="0"/>
              <a:t>C</a:t>
            </a:r>
            <a:r>
              <a:rPr lang="en-US" sz="3200" baseline="-25000" dirty="0"/>
              <a:t>12</a:t>
            </a:r>
            <a:r>
              <a:rPr lang="en-US" sz="3200" dirty="0" smtClean="0"/>
              <a:t>H</a:t>
            </a:r>
            <a:r>
              <a:rPr lang="en-US" sz="3200" baseline="-25000" dirty="0"/>
              <a:t>7</a:t>
            </a:r>
            <a:r>
              <a:rPr lang="en-US" sz="3200" dirty="0" smtClean="0"/>
              <a:t>Cl</a:t>
            </a:r>
            <a:r>
              <a:rPr lang="en-US" sz="3200" baseline="-25000" dirty="0"/>
              <a:t>3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2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152898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183880" cy="1051560"/>
          </a:xfrm>
        </p:spPr>
        <p:txBody>
          <a:bodyPr/>
          <a:lstStyle/>
          <a:p>
            <a:r>
              <a:rPr lang="en-US" dirty="0" smtClean="0"/>
              <a:t>U8-7 Unit 7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MOLECULAR FORMULA</a:t>
            </a:r>
          </a:p>
          <a:p>
            <a:pPr marL="0" indent="0">
              <a:buNone/>
            </a:pPr>
            <a:r>
              <a:rPr lang="en-US" sz="3200" dirty="0" smtClean="0"/>
              <a:t>According to </a:t>
            </a:r>
            <a:r>
              <a:rPr lang="en-US" sz="3200" i="1" dirty="0" smtClean="0"/>
              <a:t>Web</a:t>
            </a:r>
            <a:r>
              <a:rPr lang="en-US" sz="3200" dirty="0" smtClean="0"/>
              <a:t>MD, caffeine stimulates the human central nervous system, and its regular use can lead to mild physical dependence. The empirical formula for caffeine is C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H</a:t>
            </a:r>
            <a:r>
              <a:rPr lang="en-US" sz="3200" baseline="-25000" dirty="0"/>
              <a:t>5</a:t>
            </a:r>
            <a:r>
              <a:rPr lang="en-US" sz="3200" dirty="0" smtClean="0"/>
              <a:t>N</a:t>
            </a:r>
            <a:r>
              <a:rPr lang="en-US" sz="3200" baseline="-25000" dirty="0"/>
              <a:t>2</a:t>
            </a:r>
            <a:r>
              <a:rPr lang="en-US" sz="3200" dirty="0" smtClean="0"/>
              <a:t>O. What is the molecular formula for caffeine if its </a:t>
            </a:r>
            <a:r>
              <a:rPr lang="en-US" sz="3200" dirty="0"/>
              <a:t>molecular mass </a:t>
            </a:r>
            <a:r>
              <a:rPr lang="en-US" sz="3200" dirty="0" smtClean="0"/>
              <a:t>is </a:t>
            </a:r>
            <a:r>
              <a:rPr lang="en-US" sz="3200" dirty="0"/>
              <a:t>194.0 </a:t>
            </a:r>
            <a:r>
              <a:rPr lang="en-US" sz="3200" dirty="0" smtClean="0"/>
              <a:t>g/</a:t>
            </a:r>
            <a:r>
              <a:rPr lang="en-US" sz="3200" dirty="0" err="1" smtClean="0"/>
              <a:t>mol</a:t>
            </a:r>
            <a:r>
              <a:rPr lang="en-US" sz="3200" dirty="0" smtClean="0"/>
              <a:t>?</a:t>
            </a:r>
          </a:p>
          <a:p>
            <a:pPr marL="0" indent="0">
              <a:buNone/>
            </a:pPr>
            <a:r>
              <a:rPr lang="en-US" sz="3200" dirty="0" smtClean="0"/>
              <a:t>C</a:t>
            </a:r>
            <a:r>
              <a:rPr lang="en-US" sz="3200" baseline="-25000" dirty="0" smtClean="0"/>
              <a:t>8</a:t>
            </a:r>
            <a:r>
              <a:rPr lang="en-US" sz="3200" dirty="0" smtClean="0"/>
              <a:t>H</a:t>
            </a:r>
            <a:r>
              <a:rPr lang="en-US" sz="3200" baseline="-25000" dirty="0"/>
              <a:t>10</a:t>
            </a:r>
            <a:r>
              <a:rPr lang="en-US" sz="3200" dirty="0" smtClean="0"/>
              <a:t>N</a:t>
            </a:r>
            <a:r>
              <a:rPr lang="en-US" sz="3200" baseline="-25000" dirty="0"/>
              <a:t>4</a:t>
            </a:r>
            <a:r>
              <a:rPr lang="en-US" sz="3200" dirty="0" smtClean="0"/>
              <a:t>O</a:t>
            </a:r>
            <a:r>
              <a:rPr lang="en-US" sz="3200" baseline="-25000" dirty="0"/>
              <a:t>2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258269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4407</TotalTime>
  <Words>169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Aspect</vt:lpstr>
      <vt:lpstr>U8-7 Unit 7 Review</vt:lpstr>
      <vt:lpstr>U8-7 Unit 7 Review</vt:lpstr>
      <vt:lpstr>U8-7 Unit 7 Review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01/21/2014</dc:title>
  <dc:creator>Pickett, Vanessa</dc:creator>
  <cp:lastModifiedBy>Pickett, Vanessa</cp:lastModifiedBy>
  <cp:revision>64</cp:revision>
  <dcterms:created xsi:type="dcterms:W3CDTF">2014-01-20T21:59:35Z</dcterms:created>
  <dcterms:modified xsi:type="dcterms:W3CDTF">2014-02-06T16:08:41Z</dcterms:modified>
</cp:coreProperties>
</file>