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0DB286-1C70-4833-B118-A13EEB654E98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1" y="5257800"/>
            <a:ext cx="7010400" cy="1143000"/>
          </a:xfrm>
        </p:spPr>
        <p:txBody>
          <a:bodyPr/>
          <a:lstStyle/>
          <a:p>
            <a:r>
              <a:rPr lang="en-US" dirty="0" smtClean="0"/>
              <a:t>Unit 1 Notebook Check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381000"/>
            <a:ext cx="7924800" cy="4953000"/>
          </a:xfrm>
        </p:spPr>
        <p:txBody>
          <a:bodyPr>
            <a:normAutofit lnSpcReduction="10000"/>
          </a:bodyPr>
          <a:lstStyle/>
          <a:p>
            <a:pPr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Periodic Table</a:t>
            </a:r>
          </a:p>
          <a:p>
            <a:pPr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Class Syllabus, Code of Academic Integrity, Safety Contract</a:t>
            </a:r>
          </a:p>
          <a:p>
            <a:pPr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Unit 1 Table of Contents</a:t>
            </a:r>
          </a:p>
          <a:p>
            <a:pPr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All unit materials in TOC order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tabLst>
                <a:tab pos="1146175" algn="l"/>
                <a:tab pos="2974975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Materials must be in a 3-ring binder</a:t>
            </a:r>
          </a:p>
          <a:p>
            <a:pPr marL="45720" indent="0">
              <a:buNone/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Binder must be for chemistry only</a:t>
            </a:r>
          </a:p>
          <a:p>
            <a:pPr marL="45720" indent="0">
              <a:buNone/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All pages must be in the rings and in order of TOC</a:t>
            </a:r>
          </a:p>
          <a:p>
            <a:pPr marL="45720" indent="0">
              <a:buNone/>
              <a:tabLst>
                <a:tab pos="1146175" algn="l"/>
                <a:tab pos="297497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Unit notebook check is daily grade (5%); all units will be averaged into project grade (40%) at end of semester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8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1" y="5257800"/>
            <a:ext cx="7086600" cy="1143000"/>
          </a:xfrm>
        </p:spPr>
        <p:txBody>
          <a:bodyPr/>
          <a:lstStyle/>
          <a:p>
            <a:r>
              <a:rPr lang="en-US" dirty="0"/>
              <a:t>Unit 1 Notebook Check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381000"/>
            <a:ext cx="7467600" cy="4876800"/>
          </a:xfrm>
        </p:spPr>
        <p:txBody>
          <a:bodyPr>
            <a:noAutofit/>
          </a:bodyPr>
          <a:lstStyle/>
          <a:p>
            <a:pPr marL="502920" indent="-457200">
              <a:buSzPct val="100000"/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Scavenger Hunt - complete</a:t>
            </a:r>
          </a:p>
          <a:p>
            <a:pPr marL="502920" indent="-457200">
              <a:buSzPct val="100000"/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Unit 1 Notes – </a:t>
            </a:r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all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pages complete</a:t>
            </a:r>
          </a:p>
          <a:p>
            <a:pPr marL="502920" indent="-457200">
              <a:buSzPct val="100000"/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Lab Quiz – complete and graded</a:t>
            </a:r>
          </a:p>
          <a:p>
            <a:pPr marL="502920" indent="-457200">
              <a:buSzPct val="100000"/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Identify Controls and Variables – complete</a:t>
            </a:r>
          </a:p>
          <a:p>
            <a:pPr marL="502920" indent="-457200">
              <a:buSzPct val="100000"/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Warm-Ups – complete</a:t>
            </a:r>
          </a:p>
          <a:p>
            <a:pPr marL="822325" lvl="2" indent="-303213">
              <a:buSzPct val="100000"/>
            </a:pPr>
            <a:r>
              <a:rPr lang="en-US" sz="2400" b="1" dirty="0" smtClean="0">
                <a:solidFill>
                  <a:schemeClr val="tx1"/>
                </a:solidFill>
              </a:rPr>
              <a:t>08/12 (6)</a:t>
            </a:r>
          </a:p>
          <a:p>
            <a:pPr marL="822325" lvl="2" indent="-303213">
              <a:buSzPct val="100000"/>
            </a:pPr>
            <a:r>
              <a:rPr lang="en-US" sz="2400" b="1" dirty="0" smtClean="0">
                <a:solidFill>
                  <a:schemeClr val="tx1"/>
                </a:solidFill>
              </a:rPr>
              <a:t>08/14 (11a,c,e,g; 12a,c)</a:t>
            </a:r>
          </a:p>
          <a:p>
            <a:pPr marL="822325" lvl="2" indent="-303213">
              <a:buSzPct val="100000"/>
            </a:pPr>
            <a:r>
              <a:rPr lang="en-US" sz="2400" b="1" dirty="0" smtClean="0">
                <a:solidFill>
                  <a:schemeClr val="tx1"/>
                </a:solidFill>
              </a:rPr>
              <a:t>08/15 (47, 48, 49, 50)</a:t>
            </a:r>
          </a:p>
          <a:p>
            <a:pPr marL="502920" indent="-457200">
              <a:buSzPct val="100000"/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Uncertainty of Measurements – complete</a:t>
            </a:r>
          </a:p>
        </p:txBody>
      </p:sp>
    </p:spTree>
    <p:extLst>
      <p:ext uri="{BB962C8B-B14F-4D97-AF65-F5344CB8AC3E}">
        <p14:creationId xmlns:p14="http://schemas.microsoft.com/office/powerpoint/2010/main" val="382932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1" y="5257800"/>
            <a:ext cx="7010400" cy="1143000"/>
          </a:xfrm>
        </p:spPr>
        <p:txBody>
          <a:bodyPr/>
          <a:lstStyle/>
          <a:p>
            <a:r>
              <a:rPr lang="en-US" dirty="0"/>
              <a:t>Unit 1 Notebook Check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381000"/>
            <a:ext cx="7924800" cy="4495800"/>
          </a:xfrm>
        </p:spPr>
        <p:txBody>
          <a:bodyPr>
            <a:normAutofit/>
          </a:bodyPr>
          <a:lstStyle/>
          <a:p>
            <a:pPr marL="682625" indent="-638175">
              <a:buSzPct val="100000"/>
              <a:buFont typeface="+mj-lt"/>
              <a:buAutoNum type="arabicPeriod" startAt="7"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Measuring Volume/Length – complete</a:t>
            </a:r>
          </a:p>
          <a:p>
            <a:pPr marL="682625" indent="-638175">
              <a:buSzPct val="100000"/>
              <a:buFont typeface="+mj-lt"/>
              <a:buAutoNum type="arabicPeriod" startAt="7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Significant Figures WS –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partially complete</a:t>
            </a:r>
          </a:p>
          <a:p>
            <a:pPr marL="1023938" lvl="1" indent="-341313">
              <a:buSzPct val="100000"/>
            </a:pPr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2400" b="1" dirty="0" smtClean="0">
                <a:solidFill>
                  <a:schemeClr val="tx1"/>
                </a:solidFill>
              </a:rPr>
              <a:t> panel complete</a:t>
            </a:r>
          </a:p>
          <a:p>
            <a:pPr marL="1023938" lvl="1" indent="-341313">
              <a:buSzPct val="100000"/>
            </a:pPr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2400" b="1" dirty="0" smtClean="0">
                <a:solidFill>
                  <a:schemeClr val="tx1"/>
                </a:solidFill>
              </a:rPr>
              <a:t>, 3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rd</a:t>
            </a:r>
            <a:r>
              <a:rPr lang="en-US" sz="2400" b="1" dirty="0" smtClean="0">
                <a:solidFill>
                  <a:schemeClr val="tx1"/>
                </a:solidFill>
              </a:rPr>
              <a:t>, and 4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2400" b="1" dirty="0" smtClean="0">
                <a:solidFill>
                  <a:schemeClr val="tx1"/>
                </a:solidFill>
              </a:rPr>
              <a:t> panel - #1 thru #10 complete</a:t>
            </a:r>
          </a:p>
          <a:p>
            <a:pPr marL="682625" indent="-638175">
              <a:buSzPct val="100000"/>
              <a:buFont typeface="+mj-lt"/>
              <a:buAutoNum type="arabicPeriod" startAt="9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Measurement Mania –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partially complete</a:t>
            </a:r>
          </a:p>
          <a:p>
            <a:pPr marL="1023938" lvl="1" indent="-341313">
              <a:buSzPct val="100000"/>
            </a:pPr>
            <a:r>
              <a:rPr lang="en-US" sz="2400" b="1" dirty="0" smtClean="0">
                <a:solidFill>
                  <a:schemeClr val="tx1"/>
                </a:solidFill>
              </a:rPr>
              <a:t>#1, #4, #5, #6</a:t>
            </a:r>
          </a:p>
          <a:p>
            <a:pPr marL="1023938" lvl="1" indent="-341313">
              <a:buSzPct val="100000"/>
            </a:pPr>
            <a:r>
              <a:rPr lang="en-US" sz="2400" b="1" dirty="0" smtClean="0">
                <a:solidFill>
                  <a:schemeClr val="tx1"/>
                </a:solidFill>
              </a:rPr>
              <a:t>#8 thru #18</a:t>
            </a:r>
          </a:p>
          <a:p>
            <a:pPr marL="682625" indent="-638175">
              <a:buSzPct val="100000"/>
              <a:buFont typeface="+mj-lt"/>
              <a:buAutoNum type="arabicPeriod" startAt="9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Density WS – complete</a:t>
            </a:r>
          </a:p>
          <a:p>
            <a:pPr marL="682625" indent="-638175">
              <a:buSzPct val="100000"/>
              <a:buFont typeface="+mj-lt"/>
              <a:buAutoNum type="arabicPeriod" startAt="9"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Virtual Density Lab – turned in</a:t>
            </a:r>
          </a:p>
        </p:txBody>
      </p:sp>
    </p:spTree>
    <p:extLst>
      <p:ext uri="{BB962C8B-B14F-4D97-AF65-F5344CB8AC3E}">
        <p14:creationId xmlns:p14="http://schemas.microsoft.com/office/powerpoint/2010/main" val="117699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1" y="5257800"/>
            <a:ext cx="7010400" cy="1143000"/>
          </a:xfrm>
        </p:spPr>
        <p:txBody>
          <a:bodyPr/>
          <a:lstStyle/>
          <a:p>
            <a:r>
              <a:rPr lang="en-US" dirty="0"/>
              <a:t>Unit 1 Notebook Check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43000" y="381000"/>
            <a:ext cx="7924800" cy="4495800"/>
          </a:xfrm>
        </p:spPr>
        <p:txBody>
          <a:bodyPr>
            <a:normAutofit/>
          </a:bodyPr>
          <a:lstStyle/>
          <a:p>
            <a:pPr marL="682625" indent="-638175">
              <a:buSzPct val="100000"/>
              <a:buFont typeface="+mj-lt"/>
              <a:buAutoNum type="arabicPeriod" startAt="12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Density of Water Lab –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partially complete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023938" lvl="1" indent="-341313">
              <a:buSzPct val="100000"/>
            </a:pPr>
            <a:r>
              <a:rPr lang="en-US" sz="2400" b="1" dirty="0">
                <a:solidFill>
                  <a:schemeClr val="tx1"/>
                </a:solidFill>
              </a:rPr>
              <a:t>p. 1 complete</a:t>
            </a:r>
          </a:p>
          <a:p>
            <a:pPr marL="1023938" lvl="1" indent="-341313">
              <a:buSzPct val="100000"/>
            </a:pPr>
            <a:r>
              <a:rPr lang="en-US" sz="2400" b="1" dirty="0">
                <a:solidFill>
                  <a:schemeClr val="tx1"/>
                </a:solidFill>
              </a:rPr>
              <a:t>data table complete</a:t>
            </a:r>
          </a:p>
          <a:p>
            <a:pPr marL="1023938" lvl="1" indent="-341313">
              <a:buSzPct val="100000"/>
            </a:pPr>
            <a:r>
              <a:rPr lang="en-US" sz="2400" b="1" dirty="0">
                <a:solidFill>
                  <a:schemeClr val="tx1"/>
                </a:solidFill>
              </a:rPr>
              <a:t>Calculations/Analysis #1, #2 complete</a:t>
            </a:r>
          </a:p>
          <a:p>
            <a:pPr marL="682625" indent="-638175">
              <a:buSzPct val="100000"/>
              <a:buFont typeface="+mj-lt"/>
              <a:buAutoNum type="arabicPeriod" startAt="13"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Unit 1 Test Practice - complete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82625" indent="-638175">
              <a:buSzPct val="100000"/>
              <a:buFont typeface="+mj-lt"/>
              <a:buAutoNum type="arabicPeriod" startAt="13"/>
            </a:pP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Unit 1 Test (Calculations) – will be turned in</a:t>
            </a:r>
          </a:p>
        </p:txBody>
      </p:sp>
    </p:spTree>
    <p:extLst>
      <p:ext uri="{BB962C8B-B14F-4D97-AF65-F5344CB8AC3E}">
        <p14:creationId xmlns:p14="http://schemas.microsoft.com/office/powerpoint/2010/main" val="329033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769</TotalTime>
  <Words>236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Unit 1 Notebook Check</vt:lpstr>
      <vt:lpstr>Unit 1 Notebook Check</vt:lpstr>
      <vt:lpstr>Unit 1 Notebook Check</vt:lpstr>
      <vt:lpstr>Unit 1 Notebook Check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08/19/2013</dc:title>
  <dc:creator>Pickett, Vanessa</dc:creator>
  <cp:lastModifiedBy>Pickett, Vanessa</cp:lastModifiedBy>
  <cp:revision>16</cp:revision>
  <dcterms:created xsi:type="dcterms:W3CDTF">2013-08-18T16:51:19Z</dcterms:created>
  <dcterms:modified xsi:type="dcterms:W3CDTF">2013-08-19T16:06:38Z</dcterms:modified>
</cp:coreProperties>
</file>