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6" r:id="rId1"/>
  </p:sldMasterIdLst>
  <p:notesMasterIdLst>
    <p:notesMasterId r:id="rId7"/>
  </p:notesMasterIdLst>
  <p:sldIdLst>
    <p:sldId id="259" r:id="rId2"/>
    <p:sldId id="260" r:id="rId3"/>
    <p:sldId id="261" r:id="rId4"/>
    <p:sldId id="262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93958-0195-420A-9DFA-BD6C8DE908CC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E6EB4-A41F-4727-87F4-F3E1D304C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44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F2782EC-F357-4602-ADBF-A33BFE2BD98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6F21B86-484A-4833-90D2-EA0429B82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82EC-F357-4602-ADBF-A33BFE2BD98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1B86-484A-4833-90D2-EA0429B82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82EC-F357-4602-ADBF-A33BFE2BD98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1B86-484A-4833-90D2-EA0429B82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F2782EC-F357-4602-ADBF-A33BFE2BD98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F21B86-484A-4833-90D2-EA0429B82F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F2782EC-F357-4602-ADBF-A33BFE2BD98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6F21B86-484A-4833-90D2-EA0429B82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82EC-F357-4602-ADBF-A33BFE2BD98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1B86-484A-4833-90D2-EA0429B82F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82EC-F357-4602-ADBF-A33BFE2BD98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1B86-484A-4833-90D2-EA0429B82F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F2782EC-F357-4602-ADBF-A33BFE2BD98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F21B86-484A-4833-90D2-EA0429B82F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82EC-F357-4602-ADBF-A33BFE2BD98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1B86-484A-4833-90D2-EA0429B82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F2782EC-F357-4602-ADBF-A33BFE2BD98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F21B86-484A-4833-90D2-EA0429B82F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F2782EC-F357-4602-ADBF-A33BFE2BD98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F21B86-484A-4833-90D2-EA0429B82F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F2782EC-F357-4602-ADBF-A33BFE2BD98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F21B86-484A-4833-90D2-EA0429B82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7" r:id="rId1"/>
    <p:sldLayoutId id="2147484418" r:id="rId2"/>
    <p:sldLayoutId id="2147484419" r:id="rId3"/>
    <p:sldLayoutId id="2147484420" r:id="rId4"/>
    <p:sldLayoutId id="2147484421" r:id="rId5"/>
    <p:sldLayoutId id="2147484422" r:id="rId6"/>
    <p:sldLayoutId id="2147484423" r:id="rId7"/>
    <p:sldLayoutId id="2147484424" r:id="rId8"/>
    <p:sldLayoutId id="2147484425" r:id="rId9"/>
    <p:sldLayoutId id="2147484426" r:id="rId10"/>
    <p:sldLayoutId id="214748442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Orbitals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50" r="15847" b="8602"/>
          <a:stretch/>
        </p:blipFill>
        <p:spPr>
          <a:xfrm>
            <a:off x="0" y="457200"/>
            <a:ext cx="6209071" cy="6268065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s orbitals are spherically shaped</a:t>
            </a:r>
          </a:p>
          <a:p>
            <a:endParaRPr lang="en-US" dirty="0"/>
          </a:p>
          <a:p>
            <a:r>
              <a:rPr lang="en-US" dirty="0" smtClean="0"/>
              <a:t>There is one s orbital per level beginning with energy level 1</a:t>
            </a:r>
          </a:p>
          <a:p>
            <a:endParaRPr lang="en-US" dirty="0"/>
          </a:p>
          <a:p>
            <a:r>
              <a:rPr lang="en-US" dirty="0" smtClean="0"/>
              <a:t>Orbitals further from the nucleus are larger and have higher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1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Orbitals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 orbitals are dumb-bell shaped</a:t>
            </a:r>
          </a:p>
          <a:p>
            <a:endParaRPr lang="en-US" dirty="0"/>
          </a:p>
          <a:p>
            <a:r>
              <a:rPr lang="en-US" dirty="0" smtClean="0"/>
              <a:t>There are three p orbitals of equal energy beginning in energy level 2</a:t>
            </a:r>
          </a:p>
          <a:p>
            <a:endParaRPr lang="en-US" dirty="0"/>
          </a:p>
          <a:p>
            <a:r>
              <a:rPr lang="en-US" dirty="0" smtClean="0"/>
              <a:t>Orbitals further from the nucleus are larger and have higher energy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19" r="33731" b="59035"/>
          <a:stretch/>
        </p:blipFill>
        <p:spPr>
          <a:xfrm>
            <a:off x="495300" y="525780"/>
            <a:ext cx="1539240" cy="12954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015" b="41687"/>
          <a:stretch/>
        </p:blipFill>
        <p:spPr>
          <a:xfrm>
            <a:off x="2331720" y="1516380"/>
            <a:ext cx="1173480" cy="184404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55" t="53494" r="59701"/>
          <a:stretch/>
        </p:blipFill>
        <p:spPr>
          <a:xfrm>
            <a:off x="4229100" y="2712720"/>
            <a:ext cx="1600200" cy="1470660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1394460" y="4114800"/>
            <a:ext cx="2057400" cy="1836420"/>
            <a:chOff x="1905000" y="4114800"/>
            <a:chExt cx="2057400" cy="1836420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387" t="41928" r="20896"/>
            <a:stretch/>
          </p:blipFill>
          <p:spPr>
            <a:xfrm>
              <a:off x="1905000" y="4114800"/>
              <a:ext cx="1874520" cy="1836420"/>
            </a:xfrm>
            <a:prstGeom prst="rect">
              <a:avLst/>
            </a:prstGeom>
          </p:spPr>
        </p:pic>
        <p:sp>
          <p:nvSpPr>
            <p:cNvPr id="13" name="Oval 12"/>
            <p:cNvSpPr/>
            <p:nvPr/>
          </p:nvSpPr>
          <p:spPr>
            <a:xfrm>
              <a:off x="3657600" y="43434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535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467600" cy="655638"/>
          </a:xfrm>
        </p:spPr>
        <p:txBody>
          <a:bodyPr/>
          <a:lstStyle/>
          <a:p>
            <a:r>
              <a:rPr lang="en-US" dirty="0" smtClean="0"/>
              <a:t>Orbitals</a:t>
            </a:r>
            <a:endParaRPr lang="en-US" dirty="0"/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sz="quarter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1447800" y="838200"/>
            <a:ext cx="6248400" cy="4514469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4294967295"/>
          </p:nvPr>
        </p:nvSpPr>
        <p:spPr>
          <a:xfrm>
            <a:off x="228600" y="5599112"/>
            <a:ext cx="8153400" cy="1258888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Five d orbitals of equal energy are present beginning with energy level 3</a:t>
            </a:r>
          </a:p>
          <a:p>
            <a:endParaRPr lang="en-US" dirty="0"/>
          </a:p>
          <a:p>
            <a:r>
              <a:rPr lang="en-US" dirty="0" smtClean="0"/>
              <a:t>Four are in a cloverleaf shape while the fifth is shaped differently</a:t>
            </a:r>
          </a:p>
          <a:p>
            <a:endParaRPr lang="en-US" dirty="0"/>
          </a:p>
          <a:p>
            <a:r>
              <a:rPr lang="en-US" dirty="0" smtClean="0"/>
              <a:t>Orbitals further from the nucleus are larger and have higher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49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Orbitals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" r="970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40002" cy="4956048"/>
          </a:xfrm>
        </p:spPr>
        <p:txBody>
          <a:bodyPr>
            <a:normAutofit/>
          </a:bodyPr>
          <a:lstStyle/>
          <a:p>
            <a:r>
              <a:rPr lang="en-US" dirty="0" smtClean="0"/>
              <a:t>f orbitals are shaped differently but are of equal energy</a:t>
            </a:r>
          </a:p>
          <a:p>
            <a:endParaRPr lang="en-US" dirty="0"/>
          </a:p>
          <a:p>
            <a:r>
              <a:rPr lang="en-US" dirty="0" smtClean="0"/>
              <a:t>Seven f orbitals are present beginning with energy level 4</a:t>
            </a:r>
          </a:p>
          <a:p>
            <a:endParaRPr lang="en-US" dirty="0"/>
          </a:p>
          <a:p>
            <a:r>
              <a:rPr lang="en-US" dirty="0" smtClean="0"/>
              <a:t>Orbitals further from the nucleus are larger and have higher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99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800"/>
            <a:ext cx="9153432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44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6235</TotalTime>
  <Words>128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Orbitals</vt:lpstr>
      <vt:lpstr>Orbitals</vt:lpstr>
      <vt:lpstr>Orbitals</vt:lpstr>
      <vt:lpstr>Orbitals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Practice</dc:title>
  <dc:creator>Vanessa Pickett</dc:creator>
  <cp:lastModifiedBy>Pickett, Vanessa</cp:lastModifiedBy>
  <cp:revision>150</cp:revision>
  <dcterms:created xsi:type="dcterms:W3CDTF">2011-02-20T13:06:28Z</dcterms:created>
  <dcterms:modified xsi:type="dcterms:W3CDTF">2013-09-24T19:22:50Z</dcterms:modified>
</cp:coreProperties>
</file>