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1" y="5257800"/>
            <a:ext cx="7010400" cy="1143000"/>
          </a:xfrm>
        </p:spPr>
        <p:txBody>
          <a:bodyPr/>
          <a:lstStyle/>
          <a:p>
            <a:r>
              <a:rPr lang="en-US" dirty="0" smtClean="0"/>
              <a:t>Unit 3 Notebook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381000"/>
            <a:ext cx="7924800" cy="49530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Periodic Table</a:t>
            </a:r>
          </a:p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Class Syllabus, Code of Academic Integrity, Safety Contract</a:t>
            </a:r>
          </a:p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Unit 1 and Unit 2 TOCs and pages in order</a:t>
            </a:r>
          </a:p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Unit 3 TOC and materials in TOC order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tabLst>
                <a:tab pos="1146175" algn="l"/>
                <a:tab pos="2974975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Materials must be in a 3-ring binder</a:t>
            </a: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Binder must be for chemistry only</a:t>
            </a: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All pages must be in the rings and in order of TOC</a:t>
            </a: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Unit notebook check is daily grade (5%); all unit grades will be averaged into a project grade (40%) at end of semester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1" y="5257800"/>
            <a:ext cx="7086600" cy="1143000"/>
          </a:xfrm>
        </p:spPr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3 </a:t>
            </a:r>
            <a:r>
              <a:rPr lang="en-US" dirty="0"/>
              <a:t>Notebook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304800"/>
            <a:ext cx="7620000" cy="4953000"/>
          </a:xfrm>
        </p:spPr>
        <p:txBody>
          <a:bodyPr>
            <a:noAutofit/>
          </a:bodyPr>
          <a:lstStyle/>
          <a:p>
            <a:pPr marL="45720" indent="0">
              <a:buSzPct val="100000"/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U3-1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Unit 3 Classwork/Homework - complete</a:t>
            </a:r>
          </a:p>
          <a:p>
            <a:pPr>
              <a:buSzPct val="100000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#2, #7, #11, #16, #17, #125, #126, #127, #128, #129, H-3 half-life example from class, #55</a:t>
            </a:r>
          </a:p>
          <a:p>
            <a:pPr>
              <a:buSzPct val="100000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Models of the Atom Timeline video notes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Unit 3 Warm-Ups - complete</a:t>
            </a:r>
          </a:p>
          <a:p>
            <a:pPr>
              <a:buSzPct val="100000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09/12: #73, #74</a:t>
            </a:r>
          </a:p>
          <a:p>
            <a:pPr>
              <a:buSzPct val="100000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09/16: #94, #95, #97, #98, #101, #102, #103</a:t>
            </a:r>
          </a:p>
          <a:p>
            <a:pPr>
              <a:buSzPct val="100000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09/30: #24, #96, #87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Subatomic Particles Foldable –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U3-4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Atomic Theory/Structure Notes – pages 1 thru 7 complete; page 8 with added vocabulary</a:t>
            </a:r>
          </a:p>
        </p:txBody>
      </p:sp>
    </p:spTree>
    <p:extLst>
      <p:ext uri="{BB962C8B-B14F-4D97-AF65-F5344CB8AC3E}">
        <p14:creationId xmlns:p14="http://schemas.microsoft.com/office/powerpoint/2010/main" val="38293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1" y="5257800"/>
            <a:ext cx="7086600" cy="1143000"/>
          </a:xfrm>
        </p:spPr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3 </a:t>
            </a:r>
            <a:r>
              <a:rPr lang="en-US" dirty="0"/>
              <a:t>Notebook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304800"/>
            <a:ext cx="7848600" cy="4953000"/>
          </a:xfrm>
        </p:spPr>
        <p:txBody>
          <a:bodyPr>
            <a:noAutofit/>
          </a:bodyPr>
          <a:lstStyle/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U3-5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Unit 3 Writing Activities –turned in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U3-6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Unit 3 Pop Quizzes (2) – complete and graded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U3-7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Basic Atomic Structure WS –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U3-8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Atomic Structure Worksheet #1/#2 – complete and graded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U3-9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Finding Isotopes Activity – complete and graded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U3-10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Parts of the Atom/Isotopes and Atomic Masses Worksheet (half-size sheet) –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Mass of Atoms Worksheet –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Unit 3 Quiz #1 – complete and graded</a:t>
            </a:r>
          </a:p>
        </p:txBody>
      </p:sp>
    </p:spTree>
    <p:extLst>
      <p:ext uri="{BB962C8B-B14F-4D97-AF65-F5344CB8AC3E}">
        <p14:creationId xmlns:p14="http://schemas.microsoft.com/office/powerpoint/2010/main" val="132118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1" y="5257800"/>
            <a:ext cx="7086600" cy="1143000"/>
          </a:xfrm>
        </p:spPr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3 </a:t>
            </a:r>
            <a:r>
              <a:rPr lang="en-US" dirty="0"/>
              <a:t>Notebook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457200"/>
            <a:ext cx="7848600" cy="4800600"/>
          </a:xfrm>
        </p:spPr>
        <p:txBody>
          <a:bodyPr>
            <a:noAutofit/>
          </a:bodyPr>
          <a:lstStyle/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Electrons in Atoms Notes – notes written on your own paper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U3-14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Flame Test Lab –turned in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U3-15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Elements Quiz – complete and graded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U3-16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Electron Configuration Notes – pages 1 thru 8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U3-17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Electron Configuration Worksheet – Level One and Level Two, Valence Electrons and Lewis Dot Diagrams –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U3-18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Electrons in Atoms Worksheet – complete</a:t>
            </a:r>
          </a:p>
        </p:txBody>
      </p:sp>
    </p:spTree>
    <p:extLst>
      <p:ext uri="{BB962C8B-B14F-4D97-AF65-F5344CB8AC3E}">
        <p14:creationId xmlns:p14="http://schemas.microsoft.com/office/powerpoint/2010/main" val="5851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1" y="5257800"/>
            <a:ext cx="7086600" cy="1143000"/>
          </a:xfrm>
        </p:spPr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3 </a:t>
            </a:r>
            <a:r>
              <a:rPr lang="en-US" dirty="0"/>
              <a:t>Notebook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304800"/>
            <a:ext cx="8153400" cy="4953000"/>
          </a:xfrm>
        </p:spPr>
        <p:txBody>
          <a:bodyPr>
            <a:noAutofit/>
          </a:bodyPr>
          <a:lstStyle/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U3-19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Shorthand Notation for Electrons – electron configuration and noble gas notation for carbon, germanium, francium, cadmium, aluminum –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U3-20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Nuclear Chemistry Notes – pages 1 thru 4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U3-21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Nuclear Worksheet – complete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U3-22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Interim Fall 2013 Review – included, does not have to be completed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U3-23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Unit 3 Writing Test – turned in</a:t>
            </a:r>
          </a:p>
          <a:p>
            <a:pPr marL="45720" indent="0">
              <a:buSzPct val="100000"/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U3-24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Electron Configuration Word Find – will be completed </a:t>
            </a:r>
            <a:r>
              <a:rPr lang="en-US" sz="2400" b="1" dirty="0" smtClean="0">
                <a:solidFill>
                  <a:srgbClr val="7030A0"/>
                </a:solidFill>
              </a:rPr>
              <a:t>and turned in after </a:t>
            </a:r>
            <a:r>
              <a:rPr lang="en-US" sz="2400" b="1" dirty="0" smtClean="0">
                <a:solidFill>
                  <a:srgbClr val="7030A0"/>
                </a:solidFill>
              </a:rPr>
              <a:t>Unit 3 Multiple Choice Test on Thursday</a:t>
            </a:r>
          </a:p>
        </p:txBody>
      </p:sp>
    </p:spTree>
    <p:extLst>
      <p:ext uri="{BB962C8B-B14F-4D97-AF65-F5344CB8AC3E}">
        <p14:creationId xmlns:p14="http://schemas.microsoft.com/office/powerpoint/2010/main" val="218204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799</TotalTime>
  <Words>441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Unit 3 Notebook Check</vt:lpstr>
      <vt:lpstr>Unit 3 Notebook Check</vt:lpstr>
      <vt:lpstr>Unit 3 Notebook Check</vt:lpstr>
      <vt:lpstr>Unit 3 Notebook Check</vt:lpstr>
      <vt:lpstr>Unit 3 Notebook Check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21</cp:revision>
  <dcterms:created xsi:type="dcterms:W3CDTF">2013-08-18T16:51:19Z</dcterms:created>
  <dcterms:modified xsi:type="dcterms:W3CDTF">2013-10-02T22:31:48Z</dcterms:modified>
</cp:coreProperties>
</file>