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9" r:id="rId2"/>
    <p:sldId id="264" r:id="rId3"/>
    <p:sldId id="261" r:id="rId4"/>
    <p:sldId id="265" r:id="rId5"/>
    <p:sldId id="262" r:id="rId6"/>
    <p:sldId id="266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F018-FDD3-41C3-84EC-B350C17717F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F34C-74DF-47AC-BB06-EB23CE1FF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Mixture or Substance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have a definite and uniform composition.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two parts are physically combined.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have a chemical formula.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am made of a single type of atom.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am made of two or more types of atoms.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composition can vary.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components can be separated by physical means.</a:t>
            </a:r>
          </a:p>
        </p:txBody>
      </p:sp>
    </p:spTree>
    <p:extLst>
      <p:ext uri="{BB962C8B-B14F-4D97-AF65-F5344CB8AC3E}">
        <p14:creationId xmlns:p14="http://schemas.microsoft.com/office/powerpoint/2010/main" val="358831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Mixture or Substance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Substance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Mixture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Substance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Substance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Mixture; substance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Mixture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Mixture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487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Mixtures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: Heterogeneous or Homogeneous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exist in more than one phase and settle into layers.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particles scatter light.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am negative for the Tyndall effect.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particles are so small that they are not visible and cannot be filtered out.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am also known as a solution.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components are distinguishable and will separate into phases.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tend to appear cloudy.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13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Mixtures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: Heterogeneous or Homogeneous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Heterogeneous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Heterogeneous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Homogeneous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Homogeneous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Homogeneous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Heterogeneous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Heterogeneous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95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Mixtures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Suspensions, Colloids, or Solutions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particles are of intermediate size but cannot be filtered out.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often appear cloudy because my particles remain suspended rather than completely dissolving.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When I am liquid, I am clear and transparent.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particles are large and usually visible.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particles can be separated by filtration or centrifuging.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composition is uniform and exists in a single phase.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particles are too small for filtration but can be separated by distillation.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94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Mixtures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Suspensions, Colloids, or Solutions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Colloids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Colloids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Solutions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Suspensions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Suspensions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Solutions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Colloids; solutions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65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Substances: Elements or Compounds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chemical formula reflects only one type of atom.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am found on the Periodic Table.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can be broken down into simpler substances by chemical means but not by physical means.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My properties are very different from those of my separate parts.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 have a chemical formula.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8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AM I?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Substances: Elements or Compounds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Elements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Elements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Compounds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Compounds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Elements; compounds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313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4057</TotalTime>
  <Words>360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WHO AM I?</vt:lpstr>
      <vt:lpstr>WHO AM I?</vt:lpstr>
      <vt:lpstr>WHO AM I?</vt:lpstr>
      <vt:lpstr>WHO AM I?</vt:lpstr>
      <vt:lpstr>WHO AM I?</vt:lpstr>
      <vt:lpstr>WHO AM I?</vt:lpstr>
      <vt:lpstr>WHO AM I?</vt:lpstr>
      <vt:lpstr>WHO AM I?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67</cp:revision>
  <dcterms:created xsi:type="dcterms:W3CDTF">2013-08-18T16:51:19Z</dcterms:created>
  <dcterms:modified xsi:type="dcterms:W3CDTF">2013-08-29T14:59:54Z</dcterms:modified>
</cp:coreProperties>
</file>